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8" r:id="rId2"/>
    <p:sldId id="276" r:id="rId3"/>
    <p:sldId id="310" r:id="rId4"/>
    <p:sldId id="306" r:id="rId5"/>
    <p:sldId id="307" r:id="rId6"/>
    <p:sldId id="295" r:id="rId7"/>
    <p:sldId id="297" r:id="rId8"/>
    <p:sldId id="296" r:id="rId9"/>
    <p:sldId id="299" r:id="rId10"/>
    <p:sldId id="300" r:id="rId11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ne Schoe" initials="ES" lastIdx="8" clrIdx="0">
    <p:extLst>
      <p:ext uri="{19B8F6BF-5375-455C-9EA6-DF929625EA0E}">
        <p15:presenceInfo xmlns:p15="http://schemas.microsoft.com/office/powerpoint/2012/main" userId="S::eline@pptstudios.nl::7e4c73be-f3d4-44a9-856c-7951ddeb28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FCF"/>
    <a:srgbClr val="F5F5F5"/>
    <a:srgbClr val="E61223"/>
    <a:srgbClr val="C4B204"/>
    <a:srgbClr val="D9C505"/>
    <a:srgbClr val="9D9D9C"/>
    <a:srgbClr val="FFFFFF"/>
    <a:srgbClr val="FBF49B"/>
    <a:srgbClr val="FAE829"/>
    <a:srgbClr val="FAF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5031" autoAdjust="0"/>
  </p:normalViewPr>
  <p:slideViewPr>
    <p:cSldViewPr snapToGrid="0">
      <p:cViewPr varScale="1">
        <p:scale>
          <a:sx n="93" d="100"/>
          <a:sy n="93" d="100"/>
        </p:scale>
        <p:origin x="300" y="222"/>
      </p:cViewPr>
      <p:guideLst/>
    </p:cSldViewPr>
  </p:slideViewPr>
  <p:outlineViewPr>
    <p:cViewPr>
      <p:scale>
        <a:sx n="33" d="100"/>
        <a:sy n="33" d="100"/>
      </p:scale>
      <p:origin x="0" y="-1296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2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8CB5175-EAF8-44A6-B420-997F707B99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8579F04-901B-43BB-B2BA-4D914E8E7C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3455D-7B92-4A34-9DB0-B500B2DF30D7}" type="datetimeFigureOut">
              <a:rPr lang="nl-NL" smtClean="0"/>
              <a:t>10-10-2019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F744ADE-5F02-4A69-AB6F-11EDC0BD0A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DC482B4-52F7-4B63-9475-E0AA934769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DEC98-69D8-4098-8441-9FDEAFD75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3577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90A07-196B-4F4B-8E8C-301FB387CBE5}" type="datetimeFigureOut">
              <a:rPr lang="nl-NL" smtClean="0"/>
              <a:t>10-10-2019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76B4-2F3E-4542-A88B-B482618D0CA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779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176B4-2F3E-4542-A88B-B482618D0CA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522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176B4-2F3E-4542-A88B-B482618D0CAA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944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sz="11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176B4-2F3E-4542-A88B-B482618D0CA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1049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sz="11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176B4-2F3E-4542-A88B-B482618D0CAA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588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r-BE" sz="11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176B4-2F3E-4542-A88B-B482618D0CA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874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sz="1100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176B4-2F3E-4542-A88B-B482618D0CA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502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sz="11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176B4-2F3E-4542-A88B-B482618D0CAA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93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176B4-2F3E-4542-A88B-B482618D0CAA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705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176B4-2F3E-4542-A88B-B482618D0CAA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5591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sz="11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176B4-2F3E-4542-A88B-B482618D0CAA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735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/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jdelijke aanduiding voor afbeelding 104">
            <a:extLst>
              <a:ext uri="{FF2B5EF4-FFF2-40B4-BE49-F238E27FC236}">
                <a16:creationId xmlns:a16="http://schemas.microsoft.com/office/drawing/2014/main" id="{4890D9C2-4906-4801-8494-D36B5DE05E4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641445"/>
            <a:ext cx="12192000" cy="8566223"/>
          </a:xfrm>
          <a:custGeom>
            <a:avLst/>
            <a:gdLst>
              <a:gd name="connsiteX0" fmla="*/ 12192000 w 12192000"/>
              <a:gd name="connsiteY0" fmla="*/ 0 h 8566223"/>
              <a:gd name="connsiteX1" fmla="*/ 12192000 w 12192000"/>
              <a:gd name="connsiteY1" fmla="*/ 641443 h 8566223"/>
              <a:gd name="connsiteX2" fmla="*/ 12192000 w 12192000"/>
              <a:gd name="connsiteY2" fmla="*/ 664176 h 8566223"/>
              <a:gd name="connsiteX3" fmla="*/ 12192000 w 12192000"/>
              <a:gd name="connsiteY3" fmla="*/ 8566223 h 8566223"/>
              <a:gd name="connsiteX4" fmla="*/ 0 w 12192000"/>
              <a:gd name="connsiteY4" fmla="*/ 8566223 h 8566223"/>
              <a:gd name="connsiteX5" fmla="*/ 0 w 12192000"/>
              <a:gd name="connsiteY5" fmla="*/ 641443 h 8566223"/>
              <a:gd name="connsiteX6" fmla="*/ 11550557 w 12192000"/>
              <a:gd name="connsiteY6" fmla="*/ 641443 h 8566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8566223">
                <a:moveTo>
                  <a:pt x="12192000" y="0"/>
                </a:moveTo>
                <a:lnTo>
                  <a:pt x="12192000" y="641443"/>
                </a:lnTo>
                <a:lnTo>
                  <a:pt x="12192000" y="664176"/>
                </a:lnTo>
                <a:lnTo>
                  <a:pt x="12192000" y="8566223"/>
                </a:lnTo>
                <a:lnTo>
                  <a:pt x="0" y="8566223"/>
                </a:lnTo>
                <a:lnTo>
                  <a:pt x="0" y="641443"/>
                </a:lnTo>
                <a:lnTo>
                  <a:pt x="11550557" y="64144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3780000">
            <a:noAutofit/>
          </a:bodyPr>
          <a:lstStyle>
            <a:lvl1pPr marL="0" indent="0" algn="ctr">
              <a:buNone/>
              <a:defRPr sz="1100" i="1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Picture</a:t>
            </a:r>
            <a:endParaRPr lang="nl-NL" dirty="0"/>
          </a:p>
        </p:txBody>
      </p:sp>
      <p:sp>
        <p:nvSpPr>
          <p:cNvPr id="103" name="WAAS">
            <a:extLst>
              <a:ext uri="{FF2B5EF4-FFF2-40B4-BE49-F238E27FC236}">
                <a16:creationId xmlns:a16="http://schemas.microsoft.com/office/drawing/2014/main" id="{6FF4435B-0259-4A0B-8766-113FA6C7150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0" y="-1"/>
            <a:ext cx="7260609" cy="7924779"/>
          </a:xfrm>
          <a:prstGeom prst="rect">
            <a:avLst/>
          </a:prstGeom>
          <a:gradFill>
            <a:gsLst>
              <a:gs pos="50000">
                <a:schemeClr val="bg1">
                  <a:alpha val="85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effectLst/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FD189DE6-E37E-4E61-9CA8-944B6350911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67215" y="2"/>
            <a:ext cx="7924783" cy="7924780"/>
          </a:xfrm>
          <a:custGeom>
            <a:avLst/>
            <a:gdLst>
              <a:gd name="connsiteX0" fmla="*/ 6858000 w 13716002"/>
              <a:gd name="connsiteY0" fmla="*/ 6857997 h 13715996"/>
              <a:gd name="connsiteX1" fmla="*/ 6858002 w 13716002"/>
              <a:gd name="connsiteY1" fmla="*/ 6857997 h 13715996"/>
              <a:gd name="connsiteX2" fmla="*/ 6858001 w 13716002"/>
              <a:gd name="connsiteY2" fmla="*/ 6857998 h 13715996"/>
              <a:gd name="connsiteX3" fmla="*/ 13716000 w 13716002"/>
              <a:gd name="connsiteY3" fmla="*/ 6857998 h 13715996"/>
              <a:gd name="connsiteX4" fmla="*/ 13716000 w 13716002"/>
              <a:gd name="connsiteY4" fmla="*/ 6857997 h 13715996"/>
              <a:gd name="connsiteX5" fmla="*/ 13716002 w 13716002"/>
              <a:gd name="connsiteY5" fmla="*/ 6857997 h 13715996"/>
              <a:gd name="connsiteX6" fmla="*/ 13716002 w 13716002"/>
              <a:gd name="connsiteY6" fmla="*/ 13715996 h 13715996"/>
              <a:gd name="connsiteX7" fmla="*/ 6858000 w 13716002"/>
              <a:gd name="connsiteY7" fmla="*/ 13715996 h 13715996"/>
              <a:gd name="connsiteX8" fmla="*/ 6857999 w 13716002"/>
              <a:gd name="connsiteY8" fmla="*/ 6857997 h 13715996"/>
              <a:gd name="connsiteX9" fmla="*/ 6857999 w 13716002"/>
              <a:gd name="connsiteY9" fmla="*/ 13715996 h 13715996"/>
              <a:gd name="connsiteX10" fmla="*/ 0 w 13716002"/>
              <a:gd name="connsiteY10" fmla="*/ 13715996 h 13715996"/>
              <a:gd name="connsiteX11" fmla="*/ 13716000 w 13716002"/>
              <a:gd name="connsiteY11" fmla="*/ 0 h 13715996"/>
              <a:gd name="connsiteX12" fmla="*/ 13716000 w 13716002"/>
              <a:gd name="connsiteY12" fmla="*/ 6857997 h 13715996"/>
              <a:gd name="connsiteX13" fmla="*/ 6858002 w 13716002"/>
              <a:gd name="connsiteY13" fmla="*/ 6857997 h 13715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716002" h="13715996">
                <a:moveTo>
                  <a:pt x="6858000" y="6857997"/>
                </a:moveTo>
                <a:lnTo>
                  <a:pt x="6858002" y="6857997"/>
                </a:lnTo>
                <a:lnTo>
                  <a:pt x="6858001" y="6857998"/>
                </a:lnTo>
                <a:lnTo>
                  <a:pt x="13716000" y="6857998"/>
                </a:lnTo>
                <a:lnTo>
                  <a:pt x="13716000" y="6857997"/>
                </a:lnTo>
                <a:lnTo>
                  <a:pt x="13716002" y="6857997"/>
                </a:lnTo>
                <a:lnTo>
                  <a:pt x="13716002" y="13715996"/>
                </a:lnTo>
                <a:lnTo>
                  <a:pt x="6858000" y="13715996"/>
                </a:lnTo>
                <a:close/>
                <a:moveTo>
                  <a:pt x="6857999" y="6857997"/>
                </a:moveTo>
                <a:lnTo>
                  <a:pt x="6857999" y="13715996"/>
                </a:lnTo>
                <a:lnTo>
                  <a:pt x="0" y="13715996"/>
                </a:lnTo>
                <a:close/>
                <a:moveTo>
                  <a:pt x="13716000" y="0"/>
                </a:moveTo>
                <a:lnTo>
                  <a:pt x="13716000" y="6857997"/>
                </a:lnTo>
                <a:lnTo>
                  <a:pt x="6858002" y="68579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27" name="Tijdelijke aanduiding voor tekst 26">
            <a:extLst>
              <a:ext uri="{FF2B5EF4-FFF2-40B4-BE49-F238E27FC236}">
                <a16:creationId xmlns:a16="http://schemas.microsoft.com/office/drawing/2014/main" id="{65219310-FFB2-4324-894B-94B4DCEC432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6200000">
            <a:off x="5333996" y="2360"/>
            <a:ext cx="6858005" cy="6858002"/>
          </a:xfrm>
          <a:custGeom>
            <a:avLst/>
            <a:gdLst>
              <a:gd name="connsiteX0" fmla="*/ 6858000 w 13716002"/>
              <a:gd name="connsiteY0" fmla="*/ 6857997 h 13715996"/>
              <a:gd name="connsiteX1" fmla="*/ 6858002 w 13716002"/>
              <a:gd name="connsiteY1" fmla="*/ 6857997 h 13715996"/>
              <a:gd name="connsiteX2" fmla="*/ 6858001 w 13716002"/>
              <a:gd name="connsiteY2" fmla="*/ 6857998 h 13715996"/>
              <a:gd name="connsiteX3" fmla="*/ 13716000 w 13716002"/>
              <a:gd name="connsiteY3" fmla="*/ 6857998 h 13715996"/>
              <a:gd name="connsiteX4" fmla="*/ 13716000 w 13716002"/>
              <a:gd name="connsiteY4" fmla="*/ 6857997 h 13715996"/>
              <a:gd name="connsiteX5" fmla="*/ 13716002 w 13716002"/>
              <a:gd name="connsiteY5" fmla="*/ 6857997 h 13715996"/>
              <a:gd name="connsiteX6" fmla="*/ 13716002 w 13716002"/>
              <a:gd name="connsiteY6" fmla="*/ 13715996 h 13715996"/>
              <a:gd name="connsiteX7" fmla="*/ 6858000 w 13716002"/>
              <a:gd name="connsiteY7" fmla="*/ 13715996 h 13715996"/>
              <a:gd name="connsiteX8" fmla="*/ 6857999 w 13716002"/>
              <a:gd name="connsiteY8" fmla="*/ 6857997 h 13715996"/>
              <a:gd name="connsiteX9" fmla="*/ 6857999 w 13716002"/>
              <a:gd name="connsiteY9" fmla="*/ 13715996 h 13715996"/>
              <a:gd name="connsiteX10" fmla="*/ 0 w 13716002"/>
              <a:gd name="connsiteY10" fmla="*/ 13715996 h 13715996"/>
              <a:gd name="connsiteX11" fmla="*/ 13716000 w 13716002"/>
              <a:gd name="connsiteY11" fmla="*/ 0 h 13715996"/>
              <a:gd name="connsiteX12" fmla="*/ 13716000 w 13716002"/>
              <a:gd name="connsiteY12" fmla="*/ 6857997 h 13715996"/>
              <a:gd name="connsiteX13" fmla="*/ 6858002 w 13716002"/>
              <a:gd name="connsiteY13" fmla="*/ 6857997 h 13715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716002" h="13715996">
                <a:moveTo>
                  <a:pt x="6858000" y="6857997"/>
                </a:moveTo>
                <a:lnTo>
                  <a:pt x="6858002" y="6857997"/>
                </a:lnTo>
                <a:lnTo>
                  <a:pt x="6858001" y="6857998"/>
                </a:lnTo>
                <a:lnTo>
                  <a:pt x="13716000" y="6857998"/>
                </a:lnTo>
                <a:lnTo>
                  <a:pt x="13716000" y="6857997"/>
                </a:lnTo>
                <a:lnTo>
                  <a:pt x="13716002" y="6857997"/>
                </a:lnTo>
                <a:lnTo>
                  <a:pt x="13716002" y="13715996"/>
                </a:lnTo>
                <a:lnTo>
                  <a:pt x="6858000" y="13715996"/>
                </a:lnTo>
                <a:close/>
                <a:moveTo>
                  <a:pt x="6857999" y="6857997"/>
                </a:moveTo>
                <a:lnTo>
                  <a:pt x="6857999" y="13715996"/>
                </a:lnTo>
                <a:lnTo>
                  <a:pt x="0" y="13715996"/>
                </a:lnTo>
                <a:close/>
                <a:moveTo>
                  <a:pt x="13716000" y="0"/>
                </a:moveTo>
                <a:lnTo>
                  <a:pt x="13716000" y="6857997"/>
                </a:lnTo>
                <a:lnTo>
                  <a:pt x="6858002" y="6857997"/>
                </a:lnTo>
                <a:close/>
              </a:path>
            </a:pathLst>
          </a:custGeom>
          <a:solidFill>
            <a:srgbClr val="004489">
              <a:alpha val="20000"/>
            </a:srgb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94CA00-555D-4751-8668-226BC887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8185154"/>
            <a:ext cx="4114800" cy="151790"/>
          </a:xfrm>
          <a:prstGeom prst="rect">
            <a:avLst/>
          </a:prstGeom>
        </p:spPr>
        <p:txBody>
          <a:bodyPr/>
          <a:lstStyle/>
          <a:p>
            <a:r>
              <a:rPr lang="nl-NL" noProof="0"/>
              <a:t>Bedrijfspresentatie 2019</a:t>
            </a:r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BF1CAEF2-83C9-4C0A-9617-DB527CA79ED0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BA813301-FAF6-47FC-8C20-C23524B0429E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F932F302-1C3E-47C4-8DCA-265904A273BA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6364D8A0-DE7A-4BC0-8BC7-1AA6C32FC84C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18578005-3FE3-4132-AF2A-85CD1AF74089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CE3F93E9-E87B-4BC4-9918-7DF33C760B4E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BC4AAB43-7121-4F0E-BAF5-E8A0E2BC45F9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8F8E34B6-7354-4A2F-91B3-70CD499A52AB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FA8FF961-5845-4C6C-93E3-380567C5CBAB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7" name="Rechthoek: afgeronde hoeken 6">
              <a:extLst>
                <a:ext uri="{FF2B5EF4-FFF2-40B4-BE49-F238E27FC236}">
                  <a16:creationId xmlns:a16="http://schemas.microsoft.com/office/drawing/2014/main" id="{7D3AA19E-3DC8-4556-BC42-05B65FEB6237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nl-NL" sz="1400" noProof="0" dirty="0" err="1"/>
                <a:t>Title</a:t>
              </a:r>
              <a:r>
                <a:rPr lang="nl-NL" sz="1400" noProof="0" dirty="0"/>
                <a:t> slide / INTRO</a:t>
              </a:r>
            </a:p>
          </p:txBody>
        </p:sp>
        <p:sp>
          <p:nvSpPr>
            <p:cNvPr id="23" name="Rechthoekige driehoek 22">
              <a:extLst>
                <a:ext uri="{FF2B5EF4-FFF2-40B4-BE49-F238E27FC236}">
                  <a16:creationId xmlns:a16="http://schemas.microsoft.com/office/drawing/2014/main" id="{B21E738B-57BB-4FBB-87FA-59F67EF7F973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nl-NL" sz="1600" dirty="0" err="1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2A71DEDF-37F1-4689-8FA1-5E743C7DD6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7999" y="1980000"/>
            <a:ext cx="5061685" cy="1635620"/>
          </a:xfrm>
        </p:spPr>
        <p:txBody>
          <a:bodyPr anchor="t"/>
          <a:lstStyle>
            <a:lvl1pPr algn="l">
              <a:lnSpc>
                <a:spcPct val="100000"/>
              </a:lnSpc>
              <a:defRPr sz="4000"/>
            </a:lvl1pPr>
          </a:lstStyle>
          <a:p>
            <a:r>
              <a:rPr lang="en-GB" noProof="0" dirty="0"/>
              <a:t>Title of the presentation </a:t>
            </a:r>
            <a:br>
              <a:rPr lang="en-GB" noProof="0" dirty="0"/>
            </a:br>
            <a:r>
              <a:rPr lang="en-GB" noProof="0" dirty="0"/>
              <a:t>(max. 3 lines)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EA18CD7-32A7-41E4-9DF7-7259FA2187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7999" y="4140000"/>
            <a:ext cx="5061685" cy="395785"/>
          </a:xfrm>
        </p:spPr>
        <p:txBody>
          <a:bodyPr anchor="t"/>
          <a:lstStyle>
            <a:lvl1pPr marL="0" indent="0" algn="l">
              <a:spcAft>
                <a:spcPts val="0"/>
              </a:spcAft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Name speaker | Place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EEA2768-3B92-4FC5-8ED3-7B1C505E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999" y="4500000"/>
            <a:ext cx="5061685" cy="216635"/>
          </a:xfrm>
          <a:prstGeom prst="rect">
            <a:avLst/>
          </a:prstGeom>
        </p:spPr>
        <p:txBody>
          <a:bodyPr anchor="t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date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1BBC6E-F9BF-4357-8F2F-8FFB4D00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9402" y="7315200"/>
            <a:ext cx="284597" cy="151790"/>
          </a:xfrm>
        </p:spPr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B599213-9732-4A49-BBDF-A813A739ED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900000"/>
            <a:ext cx="2439487" cy="86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7014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6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animBg="1">
        <p:tmplLst>
          <p:tmpl>
            <p:tnLst>
              <p:par>
                <p:cTn presetID="2" presetClass="entr" presetSubtype="6" decel="10000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25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25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250" fill="hold"/>
                        <p:tgtEl>
                          <p:spTgt spid="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250" fill="hold"/>
                        <p:tgtEl>
                          <p:spTgt spid="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50% / Text 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jdelijke aanduiding voor grafiek 17">
            <a:extLst>
              <a:ext uri="{FF2B5EF4-FFF2-40B4-BE49-F238E27FC236}">
                <a16:creationId xmlns:a16="http://schemas.microsoft.com/office/drawing/2014/main" id="{DBA71E3C-25E8-48C7-ADDE-457CFCC8F87A}"/>
              </a:ext>
            </a:extLst>
          </p:cNvPr>
          <p:cNvSpPr>
            <a:spLocks noGrp="1"/>
          </p:cNvSpPr>
          <p:nvPr>
            <p:ph type="chart" sz="quarter" idx="18" hasCustomPrompt="1"/>
          </p:nvPr>
        </p:nvSpPr>
        <p:spPr>
          <a:xfrm>
            <a:off x="1080000" y="1799999"/>
            <a:ext cx="4680000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chart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184817-515D-4870-8CED-0DECE6FF2FC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480000" y="1800000"/>
            <a:ext cx="5123998" cy="3975394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Bullet</a:t>
            </a:r>
          </a:p>
          <a:p>
            <a:pPr lvl="1"/>
            <a:r>
              <a:rPr lang="en-GB" noProof="0"/>
              <a:t>Sub-bullet #1</a:t>
            </a:r>
          </a:p>
          <a:p>
            <a:pPr lvl="2"/>
            <a:r>
              <a:rPr lang="en-GB" noProof="0"/>
              <a:t>Sub-bullet #2</a:t>
            </a:r>
          </a:p>
          <a:p>
            <a:pPr lvl="3"/>
            <a:r>
              <a:rPr lang="en-GB" noProof="0"/>
              <a:t>Text</a:t>
            </a:r>
          </a:p>
          <a:p>
            <a:pPr lvl="4"/>
            <a:r>
              <a:rPr lang="en-GB" noProof="0"/>
              <a:t>Header</a:t>
            </a:r>
          </a:p>
          <a:p>
            <a:pPr lvl="5"/>
            <a:r>
              <a:rPr lang="en-GB" noProof="0"/>
              <a:t>Bullet</a:t>
            </a:r>
          </a:p>
          <a:p>
            <a:pPr lvl="6"/>
            <a:r>
              <a:rPr lang="en-GB" noProof="0"/>
              <a:t>Sub-bullet #1</a:t>
            </a:r>
          </a:p>
          <a:p>
            <a:pPr lvl="7"/>
            <a:r>
              <a:rPr lang="en-GB" noProof="0"/>
              <a:t>Sub-bullet #2</a:t>
            </a:r>
          </a:p>
          <a:p>
            <a:pPr lvl="8"/>
            <a:r>
              <a:rPr lang="en-GB" noProof="0"/>
              <a:t>Text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ED02F216-F139-423A-A170-E3824D3790AE}" type="datetime4">
              <a:rPr lang="nl-NL" noProof="0" smtClean="0"/>
              <a:t>10 oktober 2019</a:t>
            </a:fld>
            <a:endParaRPr lang="nl-NL" noProof="0"/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3E6332B5-4E0D-48E2-A746-713C0031DBB7}"/>
              </a:ext>
            </a:extLst>
          </p:cNvPr>
          <p:cNvGrpSpPr/>
          <p:nvPr userDrawn="1"/>
        </p:nvGrpSpPr>
        <p:grpSpPr>
          <a:xfrm>
            <a:off x="-301" y="0"/>
            <a:ext cx="12192301" cy="6858000"/>
            <a:chOff x="-301" y="0"/>
            <a:chExt cx="12192301" cy="6858000"/>
          </a:xfrm>
          <a:solidFill>
            <a:schemeClr val="tx1">
              <a:alpha val="41000"/>
            </a:schemeClr>
          </a:solidFill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6ED0570C-5D59-4CEA-9C5A-337C38542850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D6089C17-91EE-4AB2-9242-F63160729382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ABB3FEBA-7B62-4E99-8D51-2AC8A0D99579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C9103F86-0214-4851-ACB1-809B33D2053E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52240780-C3BD-4C0B-8338-C7AE9FAF0182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5B4F7650-87ED-4B56-87F3-DAA3310867FA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33A31BCB-F11B-4BFE-AA80-F585CAD56C3E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73197691-8264-4C78-A937-86700EFEC632}"/>
                </a:ext>
              </a:extLst>
            </p:cNvPr>
            <p:cNvSpPr/>
            <p:nvPr userDrawn="1"/>
          </p:nvSpPr>
          <p:spPr>
            <a:xfrm>
              <a:off x="5772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9" name="Rechthoek 48">
              <a:extLst>
                <a:ext uri="{FF2B5EF4-FFF2-40B4-BE49-F238E27FC236}">
                  <a16:creationId xmlns:a16="http://schemas.microsoft.com/office/drawing/2014/main" id="{FDFDF787-90AD-45A8-A92F-AF8CB0A9C823}"/>
                </a:ext>
              </a:extLst>
            </p:cNvPr>
            <p:cNvSpPr/>
            <p:nvPr userDrawn="1"/>
          </p:nvSpPr>
          <p:spPr>
            <a:xfrm>
              <a:off x="-300" y="1"/>
              <a:ext cx="216000" cy="19776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0" name="Rechthoek 49">
              <a:extLst>
                <a:ext uri="{FF2B5EF4-FFF2-40B4-BE49-F238E27FC236}">
                  <a16:creationId xmlns:a16="http://schemas.microsoft.com/office/drawing/2014/main" id="{124C2D3A-F022-4889-B284-5E4FB79D5374}"/>
                </a:ext>
              </a:extLst>
            </p:cNvPr>
            <p:cNvSpPr/>
            <p:nvPr userDrawn="1"/>
          </p:nvSpPr>
          <p:spPr>
            <a:xfrm rot="5400000">
              <a:off x="880533" y="-880834"/>
              <a:ext cx="216000" cy="19776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3F2F2889-E08A-4418-A3A7-0785E0AF43C4}"/>
                </a:ext>
              </a:extLst>
            </p:cNvPr>
            <p:cNvSpPr/>
            <p:nvPr userDrawn="1"/>
          </p:nvSpPr>
          <p:spPr>
            <a:xfrm>
              <a:off x="0" y="560509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30" name="Tijdelijke aanduiding voor tekst 20">
            <a:extLst>
              <a:ext uri="{FF2B5EF4-FFF2-40B4-BE49-F238E27FC236}">
                <a16:creationId xmlns:a16="http://schemas.microsoft.com/office/drawing/2014/main" id="{286D2AE2-CD51-42A2-BD19-74BCE9ACA0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1" name="Tijdelijke aanduiding voor tekst 19">
            <a:extLst>
              <a:ext uri="{FF2B5EF4-FFF2-40B4-BE49-F238E27FC236}">
                <a16:creationId xmlns:a16="http://schemas.microsoft.com/office/drawing/2014/main" id="{6B277AE9-8986-4B39-B19D-6E405C0DE76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2" name="Tijdelijke aanduiding voor tekst 21">
            <a:extLst>
              <a:ext uri="{FF2B5EF4-FFF2-40B4-BE49-F238E27FC236}">
                <a16:creationId xmlns:a16="http://schemas.microsoft.com/office/drawing/2014/main" id="{F6FB0070-B951-4A20-846C-4635B5AC8B0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3" name="Tijdelijke aanduiding voor tekst 22">
            <a:extLst>
              <a:ext uri="{FF2B5EF4-FFF2-40B4-BE49-F238E27FC236}">
                <a16:creationId xmlns:a16="http://schemas.microsoft.com/office/drawing/2014/main" id="{B28B88EF-E6AC-4AB5-BD9A-07CCC340C0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166976CA-E049-4BB4-9FA9-89412434A9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:a16="http://schemas.microsoft.com/office/drawing/2014/main" id="{29B17579-6A95-47F2-AD27-186C4D8DE524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noProof="0"/>
                <a:t>Chart 50% / Text 50%</a:t>
              </a:r>
            </a:p>
          </p:txBody>
        </p:sp>
        <p:sp>
          <p:nvSpPr>
            <p:cNvPr id="26" name="Rechthoekige driehoek 25">
              <a:extLst>
                <a:ext uri="{FF2B5EF4-FFF2-40B4-BE49-F238E27FC236}">
                  <a16:creationId xmlns:a16="http://schemas.microsoft.com/office/drawing/2014/main" id="{13603636-DFC6-422F-8EE6-879662AFB861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en-GB" sz="1600" noProof="0"/>
            </a:p>
          </p:txBody>
        </p:sp>
      </p:grp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65ACDA68-C1E8-486C-8AB2-CE208BE41BB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04822F6-0C62-4A75-BDE7-9275FF85A45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80000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40393FAC-5F1B-47E9-9F21-44CA8E35A58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rgbClr val="0076C8"/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</p:spTree>
    <p:extLst>
      <p:ext uri="{BB962C8B-B14F-4D97-AF65-F5344CB8AC3E}">
        <p14:creationId xmlns:p14="http://schemas.microsoft.com/office/powerpoint/2010/main" val="13451025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50% / Table 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jdelijke aanduiding voor grafiek 17">
            <a:extLst>
              <a:ext uri="{FF2B5EF4-FFF2-40B4-BE49-F238E27FC236}">
                <a16:creationId xmlns:a16="http://schemas.microsoft.com/office/drawing/2014/main" id="{DBA71E3C-25E8-48C7-ADDE-457CFCC8F87A}"/>
              </a:ext>
            </a:extLst>
          </p:cNvPr>
          <p:cNvSpPr>
            <a:spLocks noGrp="1"/>
          </p:cNvSpPr>
          <p:nvPr>
            <p:ph type="chart" sz="quarter" idx="18" hasCustomPrompt="1"/>
          </p:nvPr>
        </p:nvSpPr>
        <p:spPr>
          <a:xfrm>
            <a:off x="1080000" y="1799999"/>
            <a:ext cx="4680000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chart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ED02F216-F139-423A-A170-E3824D3790AE}" type="datetime4">
              <a:rPr lang="nl-NL" noProof="0" smtClean="0"/>
              <a:t>10 oktober 2019</a:t>
            </a:fld>
            <a:endParaRPr lang="nl-NL" noProof="0"/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3E6332B5-4E0D-48E2-A746-713C0031DBB7}"/>
              </a:ext>
            </a:extLst>
          </p:cNvPr>
          <p:cNvGrpSpPr/>
          <p:nvPr userDrawn="1"/>
        </p:nvGrpSpPr>
        <p:grpSpPr>
          <a:xfrm>
            <a:off x="-301" y="0"/>
            <a:ext cx="12192301" cy="6858000"/>
            <a:chOff x="-301" y="0"/>
            <a:chExt cx="12192301" cy="6858000"/>
          </a:xfrm>
          <a:solidFill>
            <a:schemeClr val="tx1">
              <a:alpha val="41000"/>
            </a:schemeClr>
          </a:solidFill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6ED0570C-5D59-4CEA-9C5A-337C38542850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D6089C17-91EE-4AB2-9242-F63160729382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ABB3FEBA-7B62-4E99-8D51-2AC8A0D99579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C9103F86-0214-4851-ACB1-809B33D2053E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52240780-C3BD-4C0B-8338-C7AE9FAF0182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5B4F7650-87ED-4B56-87F3-DAA3310867FA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33A31BCB-F11B-4BFE-AA80-F585CAD56C3E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73197691-8264-4C78-A937-86700EFEC632}"/>
                </a:ext>
              </a:extLst>
            </p:cNvPr>
            <p:cNvSpPr/>
            <p:nvPr userDrawn="1"/>
          </p:nvSpPr>
          <p:spPr>
            <a:xfrm>
              <a:off x="5772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9" name="Rechthoek 48">
              <a:extLst>
                <a:ext uri="{FF2B5EF4-FFF2-40B4-BE49-F238E27FC236}">
                  <a16:creationId xmlns:a16="http://schemas.microsoft.com/office/drawing/2014/main" id="{FDFDF787-90AD-45A8-A92F-AF8CB0A9C823}"/>
                </a:ext>
              </a:extLst>
            </p:cNvPr>
            <p:cNvSpPr/>
            <p:nvPr userDrawn="1"/>
          </p:nvSpPr>
          <p:spPr>
            <a:xfrm>
              <a:off x="-300" y="1"/>
              <a:ext cx="216000" cy="19776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0" name="Rechthoek 49">
              <a:extLst>
                <a:ext uri="{FF2B5EF4-FFF2-40B4-BE49-F238E27FC236}">
                  <a16:creationId xmlns:a16="http://schemas.microsoft.com/office/drawing/2014/main" id="{124C2D3A-F022-4889-B284-5E4FB79D5374}"/>
                </a:ext>
              </a:extLst>
            </p:cNvPr>
            <p:cNvSpPr/>
            <p:nvPr userDrawn="1"/>
          </p:nvSpPr>
          <p:spPr>
            <a:xfrm rot="5400000">
              <a:off x="880533" y="-880834"/>
              <a:ext cx="216000" cy="19776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3F2F2889-E08A-4418-A3A7-0785E0AF43C4}"/>
                </a:ext>
              </a:extLst>
            </p:cNvPr>
            <p:cNvSpPr/>
            <p:nvPr userDrawn="1"/>
          </p:nvSpPr>
          <p:spPr>
            <a:xfrm>
              <a:off x="0" y="560509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30" name="Tijdelijke aanduiding voor tekst 20">
            <a:extLst>
              <a:ext uri="{FF2B5EF4-FFF2-40B4-BE49-F238E27FC236}">
                <a16:creationId xmlns:a16="http://schemas.microsoft.com/office/drawing/2014/main" id="{286D2AE2-CD51-42A2-BD19-74BCE9ACA0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1" name="Tijdelijke aanduiding voor tekst 19">
            <a:extLst>
              <a:ext uri="{FF2B5EF4-FFF2-40B4-BE49-F238E27FC236}">
                <a16:creationId xmlns:a16="http://schemas.microsoft.com/office/drawing/2014/main" id="{6B277AE9-8986-4B39-B19D-6E405C0DE76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2" name="Tijdelijke aanduiding voor tekst 21">
            <a:extLst>
              <a:ext uri="{FF2B5EF4-FFF2-40B4-BE49-F238E27FC236}">
                <a16:creationId xmlns:a16="http://schemas.microsoft.com/office/drawing/2014/main" id="{F6FB0070-B951-4A20-846C-4635B5AC8B0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3" name="Tijdelijke aanduiding voor tekst 22">
            <a:extLst>
              <a:ext uri="{FF2B5EF4-FFF2-40B4-BE49-F238E27FC236}">
                <a16:creationId xmlns:a16="http://schemas.microsoft.com/office/drawing/2014/main" id="{B28B88EF-E6AC-4AB5-BD9A-07CCC340C0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166976CA-E049-4BB4-9FA9-89412434A9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:a16="http://schemas.microsoft.com/office/drawing/2014/main" id="{29B17579-6A95-47F2-AD27-186C4D8DE524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noProof="0" dirty="0"/>
                <a:t>Chart 50% / </a:t>
              </a:r>
              <a:r>
                <a:rPr lang="en-GB" sz="1400" noProof="0" dirty="0" err="1"/>
                <a:t>Tabel</a:t>
              </a:r>
              <a:r>
                <a:rPr lang="en-GB" sz="1400" noProof="0" dirty="0"/>
                <a:t> 50%</a:t>
              </a:r>
            </a:p>
          </p:txBody>
        </p:sp>
        <p:sp>
          <p:nvSpPr>
            <p:cNvPr id="26" name="Rechthoekige driehoek 25">
              <a:extLst>
                <a:ext uri="{FF2B5EF4-FFF2-40B4-BE49-F238E27FC236}">
                  <a16:creationId xmlns:a16="http://schemas.microsoft.com/office/drawing/2014/main" id="{13603636-DFC6-422F-8EE6-879662AFB861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en-GB" sz="1600" noProof="0"/>
            </a:p>
          </p:txBody>
        </p:sp>
      </p:grp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65ACDA68-C1E8-486C-8AB2-CE208BE41BB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04822F6-0C62-4A75-BDE7-9275FF85A45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80000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40393FAC-5F1B-47E9-9F21-44CA8E35A58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rgbClr val="0076C8"/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  <p:sp>
        <p:nvSpPr>
          <p:cNvPr id="29" name="Tijdelijke aanduiding voor tabel 16">
            <a:extLst>
              <a:ext uri="{FF2B5EF4-FFF2-40B4-BE49-F238E27FC236}">
                <a16:creationId xmlns:a16="http://schemas.microsoft.com/office/drawing/2014/main" id="{119211ED-C08A-426D-BD8B-E9B6FB564B99}"/>
              </a:ext>
            </a:extLst>
          </p:cNvPr>
          <p:cNvSpPr>
            <a:spLocks noGrp="1"/>
          </p:cNvSpPr>
          <p:nvPr>
            <p:ph type="tbl" sz="quarter" idx="22" hasCustomPrompt="1"/>
          </p:nvPr>
        </p:nvSpPr>
        <p:spPr>
          <a:xfrm>
            <a:off x="7020000" y="1799999"/>
            <a:ext cx="4680000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table</a:t>
            </a:r>
          </a:p>
        </p:txBody>
      </p:sp>
      <p:sp>
        <p:nvSpPr>
          <p:cNvPr id="34" name="Text Placeholder 20">
            <a:extLst>
              <a:ext uri="{FF2B5EF4-FFF2-40B4-BE49-F238E27FC236}">
                <a16:creationId xmlns:a16="http://schemas.microsoft.com/office/drawing/2014/main" id="{542F8CFE-E3AA-462A-BE98-8120046D0B4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9999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38169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jdelijke aanduiding voor grafiek 17">
            <a:extLst>
              <a:ext uri="{FF2B5EF4-FFF2-40B4-BE49-F238E27FC236}">
                <a16:creationId xmlns:a16="http://schemas.microsoft.com/office/drawing/2014/main" id="{DBA71E3C-25E8-48C7-ADDE-457CFCC8F87A}"/>
              </a:ext>
            </a:extLst>
          </p:cNvPr>
          <p:cNvSpPr>
            <a:spLocks noGrp="1"/>
          </p:cNvSpPr>
          <p:nvPr>
            <p:ph type="chart" sz="quarter" idx="18" hasCustomPrompt="1"/>
          </p:nvPr>
        </p:nvSpPr>
        <p:spPr>
          <a:xfrm>
            <a:off x="7019999" y="1799999"/>
            <a:ext cx="4680000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chart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ED02F216-F139-423A-A170-E3824D3790AE}" type="datetime4">
              <a:rPr lang="nl-NL" noProof="0" smtClean="0"/>
              <a:t>10 oktober 2019</a:t>
            </a:fld>
            <a:endParaRPr lang="nl-NL" noProof="0"/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3E6332B5-4E0D-48E2-A746-713C0031DBB7}"/>
              </a:ext>
            </a:extLst>
          </p:cNvPr>
          <p:cNvGrpSpPr/>
          <p:nvPr userDrawn="1"/>
        </p:nvGrpSpPr>
        <p:grpSpPr>
          <a:xfrm>
            <a:off x="-301" y="0"/>
            <a:ext cx="12192301" cy="6858000"/>
            <a:chOff x="-301" y="0"/>
            <a:chExt cx="12192301" cy="6858000"/>
          </a:xfrm>
          <a:solidFill>
            <a:schemeClr val="tx1">
              <a:alpha val="41000"/>
            </a:schemeClr>
          </a:solidFill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6ED0570C-5D59-4CEA-9C5A-337C38542850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D6089C17-91EE-4AB2-9242-F63160729382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ABB3FEBA-7B62-4E99-8D51-2AC8A0D99579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C9103F86-0214-4851-ACB1-809B33D2053E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52240780-C3BD-4C0B-8338-C7AE9FAF0182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5B4F7650-87ED-4B56-87F3-DAA3310867FA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33A31BCB-F11B-4BFE-AA80-F585CAD56C3E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73197691-8264-4C78-A937-86700EFEC632}"/>
                </a:ext>
              </a:extLst>
            </p:cNvPr>
            <p:cNvSpPr/>
            <p:nvPr userDrawn="1"/>
          </p:nvSpPr>
          <p:spPr>
            <a:xfrm>
              <a:off x="5772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9" name="Rechthoek 48">
              <a:extLst>
                <a:ext uri="{FF2B5EF4-FFF2-40B4-BE49-F238E27FC236}">
                  <a16:creationId xmlns:a16="http://schemas.microsoft.com/office/drawing/2014/main" id="{FDFDF787-90AD-45A8-A92F-AF8CB0A9C823}"/>
                </a:ext>
              </a:extLst>
            </p:cNvPr>
            <p:cNvSpPr/>
            <p:nvPr userDrawn="1"/>
          </p:nvSpPr>
          <p:spPr>
            <a:xfrm>
              <a:off x="-300" y="1"/>
              <a:ext cx="216000" cy="19776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0" name="Rechthoek 49">
              <a:extLst>
                <a:ext uri="{FF2B5EF4-FFF2-40B4-BE49-F238E27FC236}">
                  <a16:creationId xmlns:a16="http://schemas.microsoft.com/office/drawing/2014/main" id="{124C2D3A-F022-4889-B284-5E4FB79D5374}"/>
                </a:ext>
              </a:extLst>
            </p:cNvPr>
            <p:cNvSpPr/>
            <p:nvPr userDrawn="1"/>
          </p:nvSpPr>
          <p:spPr>
            <a:xfrm rot="5400000">
              <a:off x="880533" y="-880834"/>
              <a:ext cx="216000" cy="19776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3F2F2889-E08A-4418-A3A7-0785E0AF43C4}"/>
                </a:ext>
              </a:extLst>
            </p:cNvPr>
            <p:cNvSpPr/>
            <p:nvPr userDrawn="1"/>
          </p:nvSpPr>
          <p:spPr>
            <a:xfrm>
              <a:off x="0" y="560509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30" name="Tijdelijke aanduiding voor tekst 20">
            <a:extLst>
              <a:ext uri="{FF2B5EF4-FFF2-40B4-BE49-F238E27FC236}">
                <a16:creationId xmlns:a16="http://schemas.microsoft.com/office/drawing/2014/main" id="{286D2AE2-CD51-42A2-BD19-74BCE9ACA0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1" name="Tijdelijke aanduiding voor tekst 19">
            <a:extLst>
              <a:ext uri="{FF2B5EF4-FFF2-40B4-BE49-F238E27FC236}">
                <a16:creationId xmlns:a16="http://schemas.microsoft.com/office/drawing/2014/main" id="{6B277AE9-8986-4B39-B19D-6E405C0DE76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2" name="Tijdelijke aanduiding voor tekst 21">
            <a:extLst>
              <a:ext uri="{FF2B5EF4-FFF2-40B4-BE49-F238E27FC236}">
                <a16:creationId xmlns:a16="http://schemas.microsoft.com/office/drawing/2014/main" id="{F6FB0070-B951-4A20-846C-4635B5AC8B0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3" name="Tijdelijke aanduiding voor tekst 22">
            <a:extLst>
              <a:ext uri="{FF2B5EF4-FFF2-40B4-BE49-F238E27FC236}">
                <a16:creationId xmlns:a16="http://schemas.microsoft.com/office/drawing/2014/main" id="{B28B88EF-E6AC-4AB5-BD9A-07CCC340C0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166976CA-E049-4BB4-9FA9-89412434A9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:a16="http://schemas.microsoft.com/office/drawing/2014/main" id="{29B17579-6A95-47F2-AD27-186C4D8DE524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nl-NL" sz="1400" noProof="0" dirty="0"/>
                <a:t>Chart 2X</a:t>
              </a:r>
            </a:p>
          </p:txBody>
        </p:sp>
        <p:sp>
          <p:nvSpPr>
            <p:cNvPr id="26" name="Rechthoekige driehoek 25">
              <a:extLst>
                <a:ext uri="{FF2B5EF4-FFF2-40B4-BE49-F238E27FC236}">
                  <a16:creationId xmlns:a16="http://schemas.microsoft.com/office/drawing/2014/main" id="{13603636-DFC6-422F-8EE6-879662AFB861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nl-NL" sz="1600" dirty="0" err="1"/>
            </a:p>
          </p:txBody>
        </p:sp>
      </p:grp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65ACDA68-C1E8-486C-8AB2-CE208BE41BB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04822F6-0C62-4A75-BDE7-9275FF85A45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019999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  <p:sp>
        <p:nvSpPr>
          <p:cNvPr id="28" name="Tijdelijke aanduiding voor grafiek 17">
            <a:extLst>
              <a:ext uri="{FF2B5EF4-FFF2-40B4-BE49-F238E27FC236}">
                <a16:creationId xmlns:a16="http://schemas.microsoft.com/office/drawing/2014/main" id="{1FDC5741-1B60-406B-A788-A1AE46020A03}"/>
              </a:ext>
            </a:extLst>
          </p:cNvPr>
          <p:cNvSpPr>
            <a:spLocks noGrp="1"/>
          </p:cNvSpPr>
          <p:nvPr>
            <p:ph type="chart" sz="quarter" idx="21" hasCustomPrompt="1"/>
          </p:nvPr>
        </p:nvSpPr>
        <p:spPr>
          <a:xfrm>
            <a:off x="1080000" y="1799999"/>
            <a:ext cx="4680000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chart</a:t>
            </a:r>
          </a:p>
        </p:txBody>
      </p:sp>
      <p:sp>
        <p:nvSpPr>
          <p:cNvPr id="29" name="Text Placeholder 20">
            <a:extLst>
              <a:ext uri="{FF2B5EF4-FFF2-40B4-BE49-F238E27FC236}">
                <a16:creationId xmlns:a16="http://schemas.microsoft.com/office/drawing/2014/main" id="{2B9EF943-D17D-4240-9776-0456BFCD8D8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80000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8C93C583-BA5D-4D4D-BBC7-53CCDA2669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rgbClr val="0076C8"/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</p:spTree>
    <p:extLst>
      <p:ext uri="{BB962C8B-B14F-4D97-AF65-F5344CB8AC3E}">
        <p14:creationId xmlns:p14="http://schemas.microsoft.com/office/powerpoint/2010/main" val="161638946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Vrije vorm: vorm 39">
            <a:extLst>
              <a:ext uri="{FF2B5EF4-FFF2-40B4-BE49-F238E27FC236}">
                <a16:creationId xmlns:a16="http://schemas.microsoft.com/office/drawing/2014/main" id="{7AE6F02B-3059-44EE-BBC4-6D1EDC6B0AC2}"/>
              </a:ext>
            </a:extLst>
          </p:cNvPr>
          <p:cNvSpPr/>
          <p:nvPr userDrawn="1"/>
        </p:nvSpPr>
        <p:spPr>
          <a:xfrm flipH="1">
            <a:off x="1679122" y="-1786"/>
            <a:ext cx="10512877" cy="6859786"/>
          </a:xfrm>
          <a:custGeom>
            <a:avLst/>
            <a:gdLst>
              <a:gd name="connsiteX0" fmla="*/ 3653091 w 10512877"/>
              <a:gd name="connsiteY0" fmla="*/ 0 h 6859786"/>
              <a:gd name="connsiteX1" fmla="*/ 0 w 10512877"/>
              <a:gd name="connsiteY1" fmla="*/ 0 h 6859786"/>
              <a:gd name="connsiteX2" fmla="*/ 0 w 10512877"/>
              <a:gd name="connsiteY2" fmla="*/ 6859786 h 6859786"/>
              <a:gd name="connsiteX3" fmla="*/ 10512877 w 10512877"/>
              <a:gd name="connsiteY3" fmla="*/ 6859786 h 6859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2877" h="6859786">
                <a:moveTo>
                  <a:pt x="3653091" y="0"/>
                </a:moveTo>
                <a:lnTo>
                  <a:pt x="0" y="0"/>
                </a:lnTo>
                <a:lnTo>
                  <a:pt x="0" y="6859786"/>
                </a:lnTo>
                <a:lnTo>
                  <a:pt x="10512877" y="685978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lang="nl-NL" sz="1600" dirty="0" err="1"/>
          </a:p>
        </p:txBody>
      </p:sp>
      <p:sp>
        <p:nvSpPr>
          <p:cNvPr id="41" name="Tijdelijke aanduiding voor grafiek 17">
            <a:extLst>
              <a:ext uri="{FF2B5EF4-FFF2-40B4-BE49-F238E27FC236}">
                <a16:creationId xmlns:a16="http://schemas.microsoft.com/office/drawing/2014/main" id="{DBA71E3C-25E8-48C7-ADDE-457CFCC8F87A}"/>
              </a:ext>
            </a:extLst>
          </p:cNvPr>
          <p:cNvSpPr>
            <a:spLocks noGrp="1"/>
          </p:cNvSpPr>
          <p:nvPr>
            <p:ph type="chart" sz="quarter" idx="18" hasCustomPrompt="1"/>
          </p:nvPr>
        </p:nvSpPr>
        <p:spPr>
          <a:xfrm>
            <a:off x="1080000" y="1800000"/>
            <a:ext cx="10080000" cy="432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on the icon below </a:t>
            </a:r>
            <a:br>
              <a:rPr lang="en-US" dirty="0"/>
            </a:br>
            <a:r>
              <a:rPr lang="en-US" dirty="0"/>
              <a:t>to insert a chart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ED02F216-F139-423A-A170-E3824D3790AE}" type="datetime4">
              <a:rPr lang="nl-NL" noProof="0" smtClean="0"/>
              <a:t>10 oktober 2019</a:t>
            </a:fld>
            <a:endParaRPr lang="nl-NL" noProof="0"/>
          </a:p>
        </p:txBody>
      </p:sp>
      <p:sp>
        <p:nvSpPr>
          <p:cNvPr id="28" name="Tijdelijke aanduiding voor tekst 20">
            <a:extLst>
              <a:ext uri="{FF2B5EF4-FFF2-40B4-BE49-F238E27FC236}">
                <a16:creationId xmlns:a16="http://schemas.microsoft.com/office/drawing/2014/main" id="{C0D736FC-7415-453F-960F-6059FC58F8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29" name="Tijdelijke aanduiding voor tekst 19">
            <a:extLst>
              <a:ext uri="{FF2B5EF4-FFF2-40B4-BE49-F238E27FC236}">
                <a16:creationId xmlns:a16="http://schemas.microsoft.com/office/drawing/2014/main" id="{E7370E18-2BA3-4CD1-98AC-EE30D9A9E1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0" name="Tijdelijke aanduiding voor tekst 21">
            <a:extLst>
              <a:ext uri="{FF2B5EF4-FFF2-40B4-BE49-F238E27FC236}">
                <a16:creationId xmlns:a16="http://schemas.microsoft.com/office/drawing/2014/main" id="{D75BEAC7-A69F-468E-A9D2-A3B70C69103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1" name="Tijdelijke aanduiding voor tekst 22">
            <a:extLst>
              <a:ext uri="{FF2B5EF4-FFF2-40B4-BE49-F238E27FC236}">
                <a16:creationId xmlns:a16="http://schemas.microsoft.com/office/drawing/2014/main" id="{7F7CF6B5-8088-490E-AA46-82953314BB3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166976CA-E049-4BB4-9FA9-89412434A9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:a16="http://schemas.microsoft.com/office/drawing/2014/main" id="{29B17579-6A95-47F2-AD27-186C4D8DE524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nl-NL" sz="1400" noProof="0" dirty="0"/>
                <a:t>Chart 100%</a:t>
              </a:r>
            </a:p>
          </p:txBody>
        </p:sp>
        <p:sp>
          <p:nvSpPr>
            <p:cNvPr id="26" name="Rechthoekige driehoek 25">
              <a:extLst>
                <a:ext uri="{FF2B5EF4-FFF2-40B4-BE49-F238E27FC236}">
                  <a16:creationId xmlns:a16="http://schemas.microsoft.com/office/drawing/2014/main" id="{13603636-DFC6-422F-8EE6-879662AFB861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nl-NL" sz="1600" dirty="0" err="1"/>
            </a:p>
          </p:txBody>
        </p:sp>
      </p:grpSp>
      <p:grpSp>
        <p:nvGrpSpPr>
          <p:cNvPr id="32" name="GRID" hidden="1">
            <a:extLst>
              <a:ext uri="{FF2B5EF4-FFF2-40B4-BE49-F238E27FC236}">
                <a16:creationId xmlns:a16="http://schemas.microsoft.com/office/drawing/2014/main" id="{32219CB0-8CA5-4E32-964B-3A9ED88A5BED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33" name="Rechthoek 32">
              <a:extLst>
                <a:ext uri="{FF2B5EF4-FFF2-40B4-BE49-F238E27FC236}">
                  <a16:creationId xmlns:a16="http://schemas.microsoft.com/office/drawing/2014/main" id="{C48A3AA8-6CCB-493F-BBA4-9D3983A0880D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4" name="Rechthoek 33">
              <a:extLst>
                <a:ext uri="{FF2B5EF4-FFF2-40B4-BE49-F238E27FC236}">
                  <a16:creationId xmlns:a16="http://schemas.microsoft.com/office/drawing/2014/main" id="{C2FBA003-7F77-4A02-94A8-25ADF74C67C8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BD3C6D00-1C8C-4E41-9F22-047801DEFDE9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6" name="Rechthoek 35">
              <a:extLst>
                <a:ext uri="{FF2B5EF4-FFF2-40B4-BE49-F238E27FC236}">
                  <a16:creationId xmlns:a16="http://schemas.microsoft.com/office/drawing/2014/main" id="{16CD6387-BF12-4AD1-AEDA-AEB472CBDA0B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7" name="Rechthoek 36">
              <a:extLst>
                <a:ext uri="{FF2B5EF4-FFF2-40B4-BE49-F238E27FC236}">
                  <a16:creationId xmlns:a16="http://schemas.microsoft.com/office/drawing/2014/main" id="{D15C3913-848A-433D-B1D6-EE4BC6CC35EC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27D8EEEB-1431-4E77-9D9C-C0252A6051DE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9" name="Rechthoek 38">
              <a:extLst>
                <a:ext uri="{FF2B5EF4-FFF2-40B4-BE49-F238E27FC236}">
                  <a16:creationId xmlns:a16="http://schemas.microsoft.com/office/drawing/2014/main" id="{745044EC-D1CB-439E-AD22-A71E1A89AD3E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2" name="Rechthoek 41">
              <a:extLst>
                <a:ext uri="{FF2B5EF4-FFF2-40B4-BE49-F238E27FC236}">
                  <a16:creationId xmlns:a16="http://schemas.microsoft.com/office/drawing/2014/main" id="{580A496C-8364-4734-8B3C-8506EE2C32D5}"/>
                </a:ext>
              </a:extLst>
            </p:cNvPr>
            <p:cNvSpPr/>
            <p:nvPr userDrawn="1"/>
          </p:nvSpPr>
          <p:spPr>
            <a:xfrm>
              <a:off x="5772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4" name="Rechthoek 43">
              <a:extLst>
                <a:ext uri="{FF2B5EF4-FFF2-40B4-BE49-F238E27FC236}">
                  <a16:creationId xmlns:a16="http://schemas.microsoft.com/office/drawing/2014/main" id="{3B99F99B-4062-4A32-B591-9E2EA02E2C60}"/>
                </a:ext>
              </a:extLst>
            </p:cNvPr>
            <p:cNvSpPr/>
            <p:nvPr userDrawn="1"/>
          </p:nvSpPr>
          <p:spPr>
            <a:xfrm>
              <a:off x="0" y="5609634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A074FA-D73A-42F3-8545-8AA477DCE1F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E67F8DB2-B610-4182-A690-E5CB332435B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80000" y="1260000"/>
            <a:ext cx="100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  <p:sp>
        <p:nvSpPr>
          <p:cNvPr id="43" name="Text Placeholder 15">
            <a:extLst>
              <a:ext uri="{FF2B5EF4-FFF2-40B4-BE49-F238E27FC236}">
                <a16:creationId xmlns:a16="http://schemas.microsoft.com/office/drawing/2014/main" id="{057F1112-058C-4D17-9E9B-21518E46796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rgbClr val="0076C8"/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</p:spTree>
    <p:extLst>
      <p:ext uri="{BB962C8B-B14F-4D97-AF65-F5344CB8AC3E}">
        <p14:creationId xmlns:p14="http://schemas.microsoft.com/office/powerpoint/2010/main" val="317793291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50% / Table 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Vrije vorm: vorm 39">
            <a:extLst>
              <a:ext uri="{FF2B5EF4-FFF2-40B4-BE49-F238E27FC236}">
                <a16:creationId xmlns:a16="http://schemas.microsoft.com/office/drawing/2014/main" id="{7AE6F02B-3059-44EE-BBC4-6D1EDC6B0AC2}"/>
              </a:ext>
            </a:extLst>
          </p:cNvPr>
          <p:cNvSpPr/>
          <p:nvPr userDrawn="1"/>
        </p:nvSpPr>
        <p:spPr>
          <a:xfrm flipH="1">
            <a:off x="1679122" y="-1786"/>
            <a:ext cx="10512877" cy="6859786"/>
          </a:xfrm>
          <a:custGeom>
            <a:avLst/>
            <a:gdLst>
              <a:gd name="connsiteX0" fmla="*/ 3653091 w 10512877"/>
              <a:gd name="connsiteY0" fmla="*/ 0 h 6859786"/>
              <a:gd name="connsiteX1" fmla="*/ 0 w 10512877"/>
              <a:gd name="connsiteY1" fmla="*/ 0 h 6859786"/>
              <a:gd name="connsiteX2" fmla="*/ 0 w 10512877"/>
              <a:gd name="connsiteY2" fmla="*/ 6859786 h 6859786"/>
              <a:gd name="connsiteX3" fmla="*/ 10512877 w 10512877"/>
              <a:gd name="connsiteY3" fmla="*/ 6859786 h 6859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2877" h="6859786">
                <a:moveTo>
                  <a:pt x="3653091" y="0"/>
                </a:moveTo>
                <a:lnTo>
                  <a:pt x="0" y="0"/>
                </a:lnTo>
                <a:lnTo>
                  <a:pt x="0" y="6859786"/>
                </a:lnTo>
                <a:lnTo>
                  <a:pt x="10512877" y="685978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lang="nl-NL" sz="1600" dirty="0" err="1"/>
          </a:p>
        </p:txBody>
      </p:sp>
      <p:sp>
        <p:nvSpPr>
          <p:cNvPr id="27" name="Tijdelijke aanduiding voor tabel 16">
            <a:extLst>
              <a:ext uri="{FF2B5EF4-FFF2-40B4-BE49-F238E27FC236}">
                <a16:creationId xmlns:a16="http://schemas.microsoft.com/office/drawing/2014/main" id="{29FD5C18-20B0-49D7-86D1-599438EBE3FD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7020000" y="1799999"/>
            <a:ext cx="4679356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table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184817-515D-4870-8CED-0DECE6FF2FC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1080000" y="1800000"/>
            <a:ext cx="5123998" cy="3975394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Bullet</a:t>
            </a:r>
          </a:p>
          <a:p>
            <a:pPr lvl="1"/>
            <a:r>
              <a:rPr lang="en-GB" noProof="0"/>
              <a:t>Sub-bullet #1</a:t>
            </a:r>
          </a:p>
          <a:p>
            <a:pPr lvl="2"/>
            <a:r>
              <a:rPr lang="en-GB" noProof="0"/>
              <a:t>Sub-bullet #2</a:t>
            </a:r>
          </a:p>
          <a:p>
            <a:pPr lvl="3"/>
            <a:r>
              <a:rPr lang="en-GB" noProof="0"/>
              <a:t>Text</a:t>
            </a:r>
          </a:p>
          <a:p>
            <a:pPr lvl="4"/>
            <a:r>
              <a:rPr lang="en-GB" noProof="0"/>
              <a:t>Header</a:t>
            </a:r>
          </a:p>
          <a:p>
            <a:pPr lvl="5"/>
            <a:r>
              <a:rPr lang="en-GB" noProof="0"/>
              <a:t>Bullet</a:t>
            </a:r>
          </a:p>
          <a:p>
            <a:pPr lvl="6"/>
            <a:r>
              <a:rPr lang="en-GB" noProof="0"/>
              <a:t>Sub-bullet #1</a:t>
            </a:r>
          </a:p>
          <a:p>
            <a:pPr lvl="7"/>
            <a:r>
              <a:rPr lang="en-GB" noProof="0"/>
              <a:t>Sub-bullet #2</a:t>
            </a:r>
          </a:p>
          <a:p>
            <a:pPr lvl="8"/>
            <a:r>
              <a:rPr lang="en-GB" noProof="0"/>
              <a:t>Text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ED02F216-F139-423A-A170-E3824D3790AE}" type="datetime4">
              <a:rPr lang="nl-NL" noProof="0" smtClean="0"/>
              <a:t>10 oktober 2019</a:t>
            </a:fld>
            <a:endParaRPr lang="nl-NL" noProof="0"/>
          </a:p>
        </p:txBody>
      </p:sp>
      <p:sp>
        <p:nvSpPr>
          <p:cNvPr id="30" name="Tijdelijke aanduiding voor tekst 20">
            <a:extLst>
              <a:ext uri="{FF2B5EF4-FFF2-40B4-BE49-F238E27FC236}">
                <a16:creationId xmlns:a16="http://schemas.microsoft.com/office/drawing/2014/main" id="{2231DF6A-FC6F-4575-9809-C2A4E0983A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1" name="Tijdelijke aanduiding voor tekst 19">
            <a:extLst>
              <a:ext uri="{FF2B5EF4-FFF2-40B4-BE49-F238E27FC236}">
                <a16:creationId xmlns:a16="http://schemas.microsoft.com/office/drawing/2014/main" id="{50532DF1-0B18-4D6B-9A94-602E08AE34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2" name="Tijdelijke aanduiding voor tekst 21">
            <a:extLst>
              <a:ext uri="{FF2B5EF4-FFF2-40B4-BE49-F238E27FC236}">
                <a16:creationId xmlns:a16="http://schemas.microsoft.com/office/drawing/2014/main" id="{AF07CE14-1732-4029-9E6D-B0DF2E2AF86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3" name="Tijdelijke aanduiding voor tekst 22">
            <a:extLst>
              <a:ext uri="{FF2B5EF4-FFF2-40B4-BE49-F238E27FC236}">
                <a16:creationId xmlns:a16="http://schemas.microsoft.com/office/drawing/2014/main" id="{703BCBB9-E55C-4FC0-B096-A4F59C2C4E9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166976CA-E049-4BB4-9FA9-89412434A9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:a16="http://schemas.microsoft.com/office/drawing/2014/main" id="{29B17579-6A95-47F2-AD27-186C4D8DE524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GB" sz="1400" noProof="0"/>
                <a:t>Text 50% / Table 50%</a:t>
              </a:r>
            </a:p>
          </p:txBody>
        </p:sp>
        <p:sp>
          <p:nvSpPr>
            <p:cNvPr id="26" name="Rechthoekige driehoek 25">
              <a:extLst>
                <a:ext uri="{FF2B5EF4-FFF2-40B4-BE49-F238E27FC236}">
                  <a16:creationId xmlns:a16="http://schemas.microsoft.com/office/drawing/2014/main" id="{13603636-DFC6-422F-8EE6-879662AFB861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en-GB" sz="1600" noProof="0"/>
            </a:p>
          </p:txBody>
        </p:sp>
      </p:grpSp>
      <p:grpSp>
        <p:nvGrpSpPr>
          <p:cNvPr id="34" name="GRID" hidden="1">
            <a:extLst>
              <a:ext uri="{FF2B5EF4-FFF2-40B4-BE49-F238E27FC236}">
                <a16:creationId xmlns:a16="http://schemas.microsoft.com/office/drawing/2014/main" id="{F9A1D6EE-19C4-4F58-8B0B-B9F09C9A3581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A2CBA21B-9C25-42F8-8A98-7EE1C7CD26EE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6" name="Rechthoek 35">
              <a:extLst>
                <a:ext uri="{FF2B5EF4-FFF2-40B4-BE49-F238E27FC236}">
                  <a16:creationId xmlns:a16="http://schemas.microsoft.com/office/drawing/2014/main" id="{38D65BA5-3A19-47A8-8E85-CBC0433D10DD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7" name="Rechthoek 36">
              <a:extLst>
                <a:ext uri="{FF2B5EF4-FFF2-40B4-BE49-F238E27FC236}">
                  <a16:creationId xmlns:a16="http://schemas.microsoft.com/office/drawing/2014/main" id="{BFB93BDC-D2DD-46C1-A3C0-1E7C9D48C4F1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21307C54-692B-4C10-AA4D-F3A9D43A8A0C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9" name="Rechthoek 38">
              <a:extLst>
                <a:ext uri="{FF2B5EF4-FFF2-40B4-BE49-F238E27FC236}">
                  <a16:creationId xmlns:a16="http://schemas.microsoft.com/office/drawing/2014/main" id="{D1F08C51-61FC-46FD-8164-A30FECF7F6A0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C989CBC3-BB19-4095-BBDA-A67BB37E8112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2" name="Rechthoek 41">
              <a:extLst>
                <a:ext uri="{FF2B5EF4-FFF2-40B4-BE49-F238E27FC236}">
                  <a16:creationId xmlns:a16="http://schemas.microsoft.com/office/drawing/2014/main" id="{BF92956B-9D5D-4BC5-8A3B-0BFBB9165542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4" name="Rechthoek 43">
              <a:extLst>
                <a:ext uri="{FF2B5EF4-FFF2-40B4-BE49-F238E27FC236}">
                  <a16:creationId xmlns:a16="http://schemas.microsoft.com/office/drawing/2014/main" id="{A6575359-DE71-42C4-9BE5-221F1BA2DDB3}"/>
                </a:ext>
              </a:extLst>
            </p:cNvPr>
            <p:cNvSpPr/>
            <p:nvPr userDrawn="1"/>
          </p:nvSpPr>
          <p:spPr>
            <a:xfrm>
              <a:off x="5772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5" name="Rechthoek 44">
              <a:extLst>
                <a:ext uri="{FF2B5EF4-FFF2-40B4-BE49-F238E27FC236}">
                  <a16:creationId xmlns:a16="http://schemas.microsoft.com/office/drawing/2014/main" id="{7AA17B05-4E97-4262-A294-92F1A1B9137A}"/>
                </a:ext>
              </a:extLst>
            </p:cNvPr>
            <p:cNvSpPr/>
            <p:nvPr userDrawn="1"/>
          </p:nvSpPr>
          <p:spPr>
            <a:xfrm>
              <a:off x="0" y="5609634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F5CFC-E519-4AF4-96C8-3539C63F13E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69FECED0-67D4-4220-985A-C8A8863F0D4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rgbClr val="0076C8"/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  <p:sp>
        <p:nvSpPr>
          <p:cNvPr id="29" name="Text Placeholder 20">
            <a:extLst>
              <a:ext uri="{FF2B5EF4-FFF2-40B4-BE49-F238E27FC236}">
                <a16:creationId xmlns:a16="http://schemas.microsoft.com/office/drawing/2014/main" id="{9D88CAFE-D3C4-4FFC-A160-211DE6A7D8A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019999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79281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50% / Text 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Vrije vorm: vorm 39">
            <a:extLst>
              <a:ext uri="{FF2B5EF4-FFF2-40B4-BE49-F238E27FC236}">
                <a16:creationId xmlns:a16="http://schemas.microsoft.com/office/drawing/2014/main" id="{7AE6F02B-3059-44EE-BBC4-6D1EDC6B0AC2}"/>
              </a:ext>
            </a:extLst>
          </p:cNvPr>
          <p:cNvSpPr/>
          <p:nvPr userDrawn="1"/>
        </p:nvSpPr>
        <p:spPr>
          <a:xfrm flipH="1">
            <a:off x="1679122" y="-1786"/>
            <a:ext cx="10512877" cy="6859786"/>
          </a:xfrm>
          <a:custGeom>
            <a:avLst/>
            <a:gdLst>
              <a:gd name="connsiteX0" fmla="*/ 3653091 w 10512877"/>
              <a:gd name="connsiteY0" fmla="*/ 0 h 6859786"/>
              <a:gd name="connsiteX1" fmla="*/ 0 w 10512877"/>
              <a:gd name="connsiteY1" fmla="*/ 0 h 6859786"/>
              <a:gd name="connsiteX2" fmla="*/ 0 w 10512877"/>
              <a:gd name="connsiteY2" fmla="*/ 6859786 h 6859786"/>
              <a:gd name="connsiteX3" fmla="*/ 10512877 w 10512877"/>
              <a:gd name="connsiteY3" fmla="*/ 6859786 h 6859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2877" h="6859786">
                <a:moveTo>
                  <a:pt x="3653091" y="0"/>
                </a:moveTo>
                <a:lnTo>
                  <a:pt x="0" y="0"/>
                </a:lnTo>
                <a:lnTo>
                  <a:pt x="0" y="6859786"/>
                </a:lnTo>
                <a:lnTo>
                  <a:pt x="10512877" y="685978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lang="nl-NL" sz="1600" dirty="0" err="1"/>
          </a:p>
        </p:txBody>
      </p:sp>
      <p:sp>
        <p:nvSpPr>
          <p:cNvPr id="27" name="Tijdelijke aanduiding voor tabel 16">
            <a:extLst>
              <a:ext uri="{FF2B5EF4-FFF2-40B4-BE49-F238E27FC236}">
                <a16:creationId xmlns:a16="http://schemas.microsoft.com/office/drawing/2014/main" id="{29FD5C18-20B0-49D7-86D1-599438EBE3FD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1080000" y="1799999"/>
            <a:ext cx="4679356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table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184817-515D-4870-8CED-0DECE6FF2FC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480000" y="1800000"/>
            <a:ext cx="5123998" cy="3975394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 #1</a:t>
            </a:r>
          </a:p>
          <a:p>
            <a:pPr lvl="2"/>
            <a:r>
              <a:rPr lang="en-GB" noProof="0" dirty="0"/>
              <a:t>Sub-bullet #2</a:t>
            </a:r>
          </a:p>
          <a:p>
            <a:pPr lvl="3"/>
            <a:r>
              <a:rPr lang="en-GB" noProof="0" dirty="0"/>
              <a:t>Text</a:t>
            </a:r>
          </a:p>
          <a:p>
            <a:pPr lvl="4"/>
            <a:r>
              <a:rPr lang="en-GB" noProof="0" dirty="0"/>
              <a:t>Header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 #1</a:t>
            </a:r>
          </a:p>
          <a:p>
            <a:pPr lvl="7"/>
            <a:r>
              <a:rPr lang="en-GB" noProof="0" dirty="0"/>
              <a:t>Sub-bullet #2</a:t>
            </a:r>
          </a:p>
          <a:p>
            <a:pPr lvl="8"/>
            <a:r>
              <a:rPr lang="en-GB" noProof="0" dirty="0"/>
              <a:t>Text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ED02F216-F139-423A-A170-E3824D3790AE}" type="datetime4">
              <a:rPr lang="nl-NL" noProof="0" smtClean="0"/>
              <a:t>10 oktober 2019</a:t>
            </a:fld>
            <a:endParaRPr lang="nl-NL" noProof="0"/>
          </a:p>
        </p:txBody>
      </p:sp>
      <p:sp>
        <p:nvSpPr>
          <p:cNvPr id="30" name="Tijdelijke aanduiding voor tekst 20">
            <a:extLst>
              <a:ext uri="{FF2B5EF4-FFF2-40B4-BE49-F238E27FC236}">
                <a16:creationId xmlns:a16="http://schemas.microsoft.com/office/drawing/2014/main" id="{2231DF6A-FC6F-4575-9809-C2A4E0983A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1" name="Tijdelijke aanduiding voor tekst 19">
            <a:extLst>
              <a:ext uri="{FF2B5EF4-FFF2-40B4-BE49-F238E27FC236}">
                <a16:creationId xmlns:a16="http://schemas.microsoft.com/office/drawing/2014/main" id="{50532DF1-0B18-4D6B-9A94-602E08AE34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2" name="Tijdelijke aanduiding voor tekst 21">
            <a:extLst>
              <a:ext uri="{FF2B5EF4-FFF2-40B4-BE49-F238E27FC236}">
                <a16:creationId xmlns:a16="http://schemas.microsoft.com/office/drawing/2014/main" id="{AF07CE14-1732-4029-9E6D-B0DF2E2AF86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3" name="Tijdelijke aanduiding voor tekst 22">
            <a:extLst>
              <a:ext uri="{FF2B5EF4-FFF2-40B4-BE49-F238E27FC236}">
                <a16:creationId xmlns:a16="http://schemas.microsoft.com/office/drawing/2014/main" id="{703BCBB9-E55C-4FC0-B096-A4F59C2C4E9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166976CA-E049-4BB4-9FA9-89412434A9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:a16="http://schemas.microsoft.com/office/drawing/2014/main" id="{29B17579-6A95-47F2-AD27-186C4D8DE524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GB" sz="1400" noProof="0" dirty="0"/>
                <a:t>Table 50% / Text 50%</a:t>
              </a:r>
            </a:p>
          </p:txBody>
        </p:sp>
        <p:sp>
          <p:nvSpPr>
            <p:cNvPr id="26" name="Rechthoekige driehoek 25">
              <a:extLst>
                <a:ext uri="{FF2B5EF4-FFF2-40B4-BE49-F238E27FC236}">
                  <a16:creationId xmlns:a16="http://schemas.microsoft.com/office/drawing/2014/main" id="{13603636-DFC6-422F-8EE6-879662AFB861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en-GB" sz="1600" noProof="0"/>
            </a:p>
          </p:txBody>
        </p:sp>
      </p:grpSp>
      <p:grpSp>
        <p:nvGrpSpPr>
          <p:cNvPr id="34" name="GRID" hidden="1">
            <a:extLst>
              <a:ext uri="{FF2B5EF4-FFF2-40B4-BE49-F238E27FC236}">
                <a16:creationId xmlns:a16="http://schemas.microsoft.com/office/drawing/2014/main" id="{F9A1D6EE-19C4-4F58-8B0B-B9F09C9A3581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A2CBA21B-9C25-42F8-8A98-7EE1C7CD26EE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6" name="Rechthoek 35">
              <a:extLst>
                <a:ext uri="{FF2B5EF4-FFF2-40B4-BE49-F238E27FC236}">
                  <a16:creationId xmlns:a16="http://schemas.microsoft.com/office/drawing/2014/main" id="{38D65BA5-3A19-47A8-8E85-CBC0433D10DD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7" name="Rechthoek 36">
              <a:extLst>
                <a:ext uri="{FF2B5EF4-FFF2-40B4-BE49-F238E27FC236}">
                  <a16:creationId xmlns:a16="http://schemas.microsoft.com/office/drawing/2014/main" id="{BFB93BDC-D2DD-46C1-A3C0-1E7C9D48C4F1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21307C54-692B-4C10-AA4D-F3A9D43A8A0C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9" name="Rechthoek 38">
              <a:extLst>
                <a:ext uri="{FF2B5EF4-FFF2-40B4-BE49-F238E27FC236}">
                  <a16:creationId xmlns:a16="http://schemas.microsoft.com/office/drawing/2014/main" id="{D1F08C51-61FC-46FD-8164-A30FECF7F6A0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C989CBC3-BB19-4095-BBDA-A67BB37E8112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2" name="Rechthoek 41">
              <a:extLst>
                <a:ext uri="{FF2B5EF4-FFF2-40B4-BE49-F238E27FC236}">
                  <a16:creationId xmlns:a16="http://schemas.microsoft.com/office/drawing/2014/main" id="{BF92956B-9D5D-4BC5-8A3B-0BFBB9165542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4" name="Rechthoek 43">
              <a:extLst>
                <a:ext uri="{FF2B5EF4-FFF2-40B4-BE49-F238E27FC236}">
                  <a16:creationId xmlns:a16="http://schemas.microsoft.com/office/drawing/2014/main" id="{A6575359-DE71-42C4-9BE5-221F1BA2DDB3}"/>
                </a:ext>
              </a:extLst>
            </p:cNvPr>
            <p:cNvSpPr/>
            <p:nvPr userDrawn="1"/>
          </p:nvSpPr>
          <p:spPr>
            <a:xfrm>
              <a:off x="5772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5" name="Rechthoek 44">
              <a:extLst>
                <a:ext uri="{FF2B5EF4-FFF2-40B4-BE49-F238E27FC236}">
                  <a16:creationId xmlns:a16="http://schemas.microsoft.com/office/drawing/2014/main" id="{7AA17B05-4E97-4262-A294-92F1A1B9137A}"/>
                </a:ext>
              </a:extLst>
            </p:cNvPr>
            <p:cNvSpPr/>
            <p:nvPr userDrawn="1"/>
          </p:nvSpPr>
          <p:spPr>
            <a:xfrm>
              <a:off x="0" y="5609634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F5CFC-E519-4AF4-96C8-3539C63F13E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69FECED0-67D4-4220-985A-C8A8863F0D4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rgbClr val="0076C8"/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  <p:sp>
        <p:nvSpPr>
          <p:cNvPr id="29" name="Text Placeholder 20">
            <a:extLst>
              <a:ext uri="{FF2B5EF4-FFF2-40B4-BE49-F238E27FC236}">
                <a16:creationId xmlns:a16="http://schemas.microsoft.com/office/drawing/2014/main" id="{9D88CAFE-D3C4-4FFC-A160-211DE6A7D8A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80000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026157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50% / Chart 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Vrije vorm: vorm 39">
            <a:extLst>
              <a:ext uri="{FF2B5EF4-FFF2-40B4-BE49-F238E27FC236}">
                <a16:creationId xmlns:a16="http://schemas.microsoft.com/office/drawing/2014/main" id="{7AE6F02B-3059-44EE-BBC4-6D1EDC6B0AC2}"/>
              </a:ext>
            </a:extLst>
          </p:cNvPr>
          <p:cNvSpPr/>
          <p:nvPr userDrawn="1"/>
        </p:nvSpPr>
        <p:spPr>
          <a:xfrm flipH="1">
            <a:off x="1679122" y="-1786"/>
            <a:ext cx="10512877" cy="6859786"/>
          </a:xfrm>
          <a:custGeom>
            <a:avLst/>
            <a:gdLst>
              <a:gd name="connsiteX0" fmla="*/ 3653091 w 10512877"/>
              <a:gd name="connsiteY0" fmla="*/ 0 h 6859786"/>
              <a:gd name="connsiteX1" fmla="*/ 0 w 10512877"/>
              <a:gd name="connsiteY1" fmla="*/ 0 h 6859786"/>
              <a:gd name="connsiteX2" fmla="*/ 0 w 10512877"/>
              <a:gd name="connsiteY2" fmla="*/ 6859786 h 6859786"/>
              <a:gd name="connsiteX3" fmla="*/ 10512877 w 10512877"/>
              <a:gd name="connsiteY3" fmla="*/ 6859786 h 6859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2877" h="6859786">
                <a:moveTo>
                  <a:pt x="3653091" y="0"/>
                </a:moveTo>
                <a:lnTo>
                  <a:pt x="0" y="0"/>
                </a:lnTo>
                <a:lnTo>
                  <a:pt x="0" y="6859786"/>
                </a:lnTo>
                <a:lnTo>
                  <a:pt x="10512877" y="685978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lang="nl-NL" sz="1600" dirty="0" err="1"/>
          </a:p>
        </p:txBody>
      </p:sp>
      <p:sp>
        <p:nvSpPr>
          <p:cNvPr id="27" name="Tijdelijke aanduiding voor tabel 16">
            <a:extLst>
              <a:ext uri="{FF2B5EF4-FFF2-40B4-BE49-F238E27FC236}">
                <a16:creationId xmlns:a16="http://schemas.microsoft.com/office/drawing/2014/main" id="{29FD5C18-20B0-49D7-86D1-599438EBE3FD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1080000" y="1799999"/>
            <a:ext cx="4679356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table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ED02F216-F139-423A-A170-E3824D3790AE}" type="datetime4">
              <a:rPr lang="nl-NL" noProof="0" smtClean="0"/>
              <a:t>10 oktober 2019</a:t>
            </a:fld>
            <a:endParaRPr lang="nl-NL" noProof="0"/>
          </a:p>
        </p:txBody>
      </p:sp>
      <p:sp>
        <p:nvSpPr>
          <p:cNvPr id="30" name="Tijdelijke aanduiding voor tekst 20">
            <a:extLst>
              <a:ext uri="{FF2B5EF4-FFF2-40B4-BE49-F238E27FC236}">
                <a16:creationId xmlns:a16="http://schemas.microsoft.com/office/drawing/2014/main" id="{2231DF6A-FC6F-4575-9809-C2A4E0983A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1" name="Tijdelijke aanduiding voor tekst 19">
            <a:extLst>
              <a:ext uri="{FF2B5EF4-FFF2-40B4-BE49-F238E27FC236}">
                <a16:creationId xmlns:a16="http://schemas.microsoft.com/office/drawing/2014/main" id="{50532DF1-0B18-4D6B-9A94-602E08AE34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2" name="Tijdelijke aanduiding voor tekst 21">
            <a:extLst>
              <a:ext uri="{FF2B5EF4-FFF2-40B4-BE49-F238E27FC236}">
                <a16:creationId xmlns:a16="http://schemas.microsoft.com/office/drawing/2014/main" id="{AF07CE14-1732-4029-9E6D-B0DF2E2AF86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3" name="Tijdelijke aanduiding voor tekst 22">
            <a:extLst>
              <a:ext uri="{FF2B5EF4-FFF2-40B4-BE49-F238E27FC236}">
                <a16:creationId xmlns:a16="http://schemas.microsoft.com/office/drawing/2014/main" id="{703BCBB9-E55C-4FC0-B096-A4F59C2C4E9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166976CA-E049-4BB4-9FA9-89412434A9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:a16="http://schemas.microsoft.com/office/drawing/2014/main" id="{29B17579-6A95-47F2-AD27-186C4D8DE524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GB" sz="1400" noProof="0" dirty="0"/>
                <a:t>Table 50% / Chart 50%</a:t>
              </a:r>
            </a:p>
          </p:txBody>
        </p:sp>
        <p:sp>
          <p:nvSpPr>
            <p:cNvPr id="26" name="Rechthoekige driehoek 25">
              <a:extLst>
                <a:ext uri="{FF2B5EF4-FFF2-40B4-BE49-F238E27FC236}">
                  <a16:creationId xmlns:a16="http://schemas.microsoft.com/office/drawing/2014/main" id="{13603636-DFC6-422F-8EE6-879662AFB861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en-GB" sz="1600" noProof="0"/>
            </a:p>
          </p:txBody>
        </p:sp>
      </p:grpSp>
      <p:grpSp>
        <p:nvGrpSpPr>
          <p:cNvPr id="34" name="GRID" hidden="1">
            <a:extLst>
              <a:ext uri="{FF2B5EF4-FFF2-40B4-BE49-F238E27FC236}">
                <a16:creationId xmlns:a16="http://schemas.microsoft.com/office/drawing/2014/main" id="{F9A1D6EE-19C4-4F58-8B0B-B9F09C9A3581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A2CBA21B-9C25-42F8-8A98-7EE1C7CD26EE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6" name="Rechthoek 35">
              <a:extLst>
                <a:ext uri="{FF2B5EF4-FFF2-40B4-BE49-F238E27FC236}">
                  <a16:creationId xmlns:a16="http://schemas.microsoft.com/office/drawing/2014/main" id="{38D65BA5-3A19-47A8-8E85-CBC0433D10DD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7" name="Rechthoek 36">
              <a:extLst>
                <a:ext uri="{FF2B5EF4-FFF2-40B4-BE49-F238E27FC236}">
                  <a16:creationId xmlns:a16="http://schemas.microsoft.com/office/drawing/2014/main" id="{BFB93BDC-D2DD-46C1-A3C0-1E7C9D48C4F1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21307C54-692B-4C10-AA4D-F3A9D43A8A0C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9" name="Rechthoek 38">
              <a:extLst>
                <a:ext uri="{FF2B5EF4-FFF2-40B4-BE49-F238E27FC236}">
                  <a16:creationId xmlns:a16="http://schemas.microsoft.com/office/drawing/2014/main" id="{D1F08C51-61FC-46FD-8164-A30FECF7F6A0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C989CBC3-BB19-4095-BBDA-A67BB37E8112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2" name="Rechthoek 41">
              <a:extLst>
                <a:ext uri="{FF2B5EF4-FFF2-40B4-BE49-F238E27FC236}">
                  <a16:creationId xmlns:a16="http://schemas.microsoft.com/office/drawing/2014/main" id="{BF92956B-9D5D-4BC5-8A3B-0BFBB9165542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4" name="Rechthoek 43">
              <a:extLst>
                <a:ext uri="{FF2B5EF4-FFF2-40B4-BE49-F238E27FC236}">
                  <a16:creationId xmlns:a16="http://schemas.microsoft.com/office/drawing/2014/main" id="{A6575359-DE71-42C4-9BE5-221F1BA2DDB3}"/>
                </a:ext>
              </a:extLst>
            </p:cNvPr>
            <p:cNvSpPr/>
            <p:nvPr userDrawn="1"/>
          </p:nvSpPr>
          <p:spPr>
            <a:xfrm>
              <a:off x="5772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5" name="Rechthoek 44">
              <a:extLst>
                <a:ext uri="{FF2B5EF4-FFF2-40B4-BE49-F238E27FC236}">
                  <a16:creationId xmlns:a16="http://schemas.microsoft.com/office/drawing/2014/main" id="{7AA17B05-4E97-4262-A294-92F1A1B9137A}"/>
                </a:ext>
              </a:extLst>
            </p:cNvPr>
            <p:cNvSpPr/>
            <p:nvPr userDrawn="1"/>
          </p:nvSpPr>
          <p:spPr>
            <a:xfrm>
              <a:off x="0" y="5609634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F5CFC-E519-4AF4-96C8-3539C63F13E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69FECED0-67D4-4220-985A-C8A8863F0D4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rgbClr val="0076C8"/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  <p:sp>
        <p:nvSpPr>
          <p:cNvPr id="29" name="Text Placeholder 20">
            <a:extLst>
              <a:ext uri="{FF2B5EF4-FFF2-40B4-BE49-F238E27FC236}">
                <a16:creationId xmlns:a16="http://schemas.microsoft.com/office/drawing/2014/main" id="{9D88CAFE-D3C4-4FFC-A160-211DE6A7D8A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80000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  <p:sp>
        <p:nvSpPr>
          <p:cNvPr id="43" name="Tijdelijke aanduiding voor grafiek 17">
            <a:extLst>
              <a:ext uri="{FF2B5EF4-FFF2-40B4-BE49-F238E27FC236}">
                <a16:creationId xmlns:a16="http://schemas.microsoft.com/office/drawing/2014/main" id="{01304138-0C01-4108-8024-D2FA15107FC4}"/>
              </a:ext>
            </a:extLst>
          </p:cNvPr>
          <p:cNvSpPr>
            <a:spLocks noGrp="1"/>
          </p:cNvSpPr>
          <p:nvPr>
            <p:ph type="chart" sz="quarter" idx="22" hasCustomPrompt="1"/>
          </p:nvPr>
        </p:nvSpPr>
        <p:spPr>
          <a:xfrm>
            <a:off x="7019999" y="1799999"/>
            <a:ext cx="4680000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chart</a:t>
            </a:r>
          </a:p>
        </p:txBody>
      </p:sp>
      <p:sp>
        <p:nvSpPr>
          <p:cNvPr id="46" name="Text Placeholder 20">
            <a:extLst>
              <a:ext uri="{FF2B5EF4-FFF2-40B4-BE49-F238E27FC236}">
                <a16:creationId xmlns:a16="http://schemas.microsoft.com/office/drawing/2014/main" id="{50CCCD1A-7346-4851-90DA-EABAA6D7A63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9999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21348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jdelijke aanduiding voor tabel 16">
            <a:extLst>
              <a:ext uri="{FF2B5EF4-FFF2-40B4-BE49-F238E27FC236}">
                <a16:creationId xmlns:a16="http://schemas.microsoft.com/office/drawing/2014/main" id="{29FD5C18-20B0-49D7-86D1-599438EBE3FD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7020000" y="1799999"/>
            <a:ext cx="4680000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table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ED02F216-F139-423A-A170-E3824D3790AE}" type="datetime4">
              <a:rPr lang="nl-NL" noProof="0" smtClean="0"/>
              <a:t>10 oktober 2019</a:t>
            </a:fld>
            <a:endParaRPr lang="nl-NL" noProof="0"/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3E6332B5-4E0D-48E2-A746-713C0031DBB7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6ED0570C-5D59-4CEA-9C5A-337C38542850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D6089C17-91EE-4AB2-9242-F63160729382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ABB3FEBA-7B62-4E99-8D51-2AC8A0D99579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C9103F86-0214-4851-ACB1-809B33D2053E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52240780-C3BD-4C0B-8338-C7AE9FAF0182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5B4F7650-87ED-4B56-87F3-DAA3310867FA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33A31BCB-F11B-4BFE-AA80-F585CAD56C3E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73197691-8264-4C78-A937-86700EFEC632}"/>
                </a:ext>
              </a:extLst>
            </p:cNvPr>
            <p:cNvSpPr/>
            <p:nvPr userDrawn="1"/>
          </p:nvSpPr>
          <p:spPr>
            <a:xfrm>
              <a:off x="5772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6FC73009-BB72-41D3-8886-D89C336A995B}"/>
                </a:ext>
              </a:extLst>
            </p:cNvPr>
            <p:cNvSpPr/>
            <p:nvPr userDrawn="1"/>
          </p:nvSpPr>
          <p:spPr>
            <a:xfrm>
              <a:off x="0" y="5609634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31" name="Tijdelijke aanduiding voor tekst 20">
            <a:extLst>
              <a:ext uri="{FF2B5EF4-FFF2-40B4-BE49-F238E27FC236}">
                <a16:creationId xmlns:a16="http://schemas.microsoft.com/office/drawing/2014/main" id="{04FF36D2-619A-4A15-8F2F-FD4680C066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2" name="Tijdelijke aanduiding voor tekst 19">
            <a:extLst>
              <a:ext uri="{FF2B5EF4-FFF2-40B4-BE49-F238E27FC236}">
                <a16:creationId xmlns:a16="http://schemas.microsoft.com/office/drawing/2014/main" id="{85AA2973-0997-4A57-9676-4EF098C72BF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3" name="Tijdelijke aanduiding voor tekst 21">
            <a:extLst>
              <a:ext uri="{FF2B5EF4-FFF2-40B4-BE49-F238E27FC236}">
                <a16:creationId xmlns:a16="http://schemas.microsoft.com/office/drawing/2014/main" id="{9D1AC8C6-D6A4-45D5-A3F9-3BD9E14EF97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4" name="Tijdelijke aanduiding voor tekst 22">
            <a:extLst>
              <a:ext uri="{FF2B5EF4-FFF2-40B4-BE49-F238E27FC236}">
                <a16:creationId xmlns:a16="http://schemas.microsoft.com/office/drawing/2014/main" id="{3D75BB0A-359A-49A6-86D3-EEDCA60CEE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166976CA-E049-4BB4-9FA9-89412434A9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:a16="http://schemas.microsoft.com/office/drawing/2014/main" id="{29B17579-6A95-47F2-AD27-186C4D8DE524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GB" sz="1400" noProof="0"/>
                <a:t>Table 2x</a:t>
              </a:r>
            </a:p>
          </p:txBody>
        </p:sp>
        <p:sp>
          <p:nvSpPr>
            <p:cNvPr id="26" name="Rechthoekige driehoek 25">
              <a:extLst>
                <a:ext uri="{FF2B5EF4-FFF2-40B4-BE49-F238E27FC236}">
                  <a16:creationId xmlns:a16="http://schemas.microsoft.com/office/drawing/2014/main" id="{13603636-DFC6-422F-8EE6-879662AFB861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en-GB" sz="1600" noProof="0"/>
            </a:p>
          </p:txBody>
        </p:sp>
      </p:grpSp>
      <p:sp>
        <p:nvSpPr>
          <p:cNvPr id="30" name="Tijdelijke aanduiding voor tabel 16">
            <a:extLst>
              <a:ext uri="{FF2B5EF4-FFF2-40B4-BE49-F238E27FC236}">
                <a16:creationId xmlns:a16="http://schemas.microsoft.com/office/drawing/2014/main" id="{CCA82AD1-4AED-407F-B94A-3A2F8A8C3AE1}"/>
              </a:ext>
            </a:extLst>
          </p:cNvPr>
          <p:cNvSpPr>
            <a:spLocks noGrp="1"/>
          </p:cNvSpPr>
          <p:nvPr>
            <p:ph type="tbl" sz="quarter" idx="20" hasCustomPrompt="1"/>
          </p:nvPr>
        </p:nvSpPr>
        <p:spPr>
          <a:xfrm>
            <a:off x="1080000" y="1799999"/>
            <a:ext cx="4679356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table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8D12A-5870-4E06-A264-ED46874FBC7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D921FD2F-DFD9-4525-844F-C38EAA75495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rgbClr val="0076C8"/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  <p:sp>
        <p:nvSpPr>
          <p:cNvPr id="35" name="Text Placeholder 20">
            <a:extLst>
              <a:ext uri="{FF2B5EF4-FFF2-40B4-BE49-F238E27FC236}">
                <a16:creationId xmlns:a16="http://schemas.microsoft.com/office/drawing/2014/main" id="{07FC37CF-AD50-4077-B42A-39EAA75C769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19999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  <p:sp>
        <p:nvSpPr>
          <p:cNvPr id="36" name="Text Placeholder 20">
            <a:extLst>
              <a:ext uri="{FF2B5EF4-FFF2-40B4-BE49-F238E27FC236}">
                <a16:creationId xmlns:a16="http://schemas.microsoft.com/office/drawing/2014/main" id="{F62A7238-2CA5-4265-9193-7552B7BE374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80000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405155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Vrije vorm: vorm 39">
            <a:extLst>
              <a:ext uri="{FF2B5EF4-FFF2-40B4-BE49-F238E27FC236}">
                <a16:creationId xmlns:a16="http://schemas.microsoft.com/office/drawing/2014/main" id="{7AE6F02B-3059-44EE-BBC4-6D1EDC6B0AC2}"/>
              </a:ext>
            </a:extLst>
          </p:cNvPr>
          <p:cNvSpPr/>
          <p:nvPr userDrawn="1"/>
        </p:nvSpPr>
        <p:spPr>
          <a:xfrm flipH="1">
            <a:off x="1679122" y="-1786"/>
            <a:ext cx="10512877" cy="6859786"/>
          </a:xfrm>
          <a:custGeom>
            <a:avLst/>
            <a:gdLst>
              <a:gd name="connsiteX0" fmla="*/ 3653091 w 10512877"/>
              <a:gd name="connsiteY0" fmla="*/ 0 h 6859786"/>
              <a:gd name="connsiteX1" fmla="*/ 0 w 10512877"/>
              <a:gd name="connsiteY1" fmla="*/ 0 h 6859786"/>
              <a:gd name="connsiteX2" fmla="*/ 0 w 10512877"/>
              <a:gd name="connsiteY2" fmla="*/ 6859786 h 6859786"/>
              <a:gd name="connsiteX3" fmla="*/ 10512877 w 10512877"/>
              <a:gd name="connsiteY3" fmla="*/ 6859786 h 6859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2877" h="6859786">
                <a:moveTo>
                  <a:pt x="3653091" y="0"/>
                </a:moveTo>
                <a:lnTo>
                  <a:pt x="0" y="0"/>
                </a:lnTo>
                <a:lnTo>
                  <a:pt x="0" y="6859786"/>
                </a:lnTo>
                <a:lnTo>
                  <a:pt x="10512877" y="685978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algn="ctr"/>
            <a:endParaRPr lang="nl-NL" sz="1600" dirty="0" err="1"/>
          </a:p>
        </p:txBody>
      </p:sp>
      <p:sp>
        <p:nvSpPr>
          <p:cNvPr id="27" name="Tijdelijke aanduiding voor tabel 16">
            <a:extLst>
              <a:ext uri="{FF2B5EF4-FFF2-40B4-BE49-F238E27FC236}">
                <a16:creationId xmlns:a16="http://schemas.microsoft.com/office/drawing/2014/main" id="{29FD5C18-20B0-49D7-86D1-599438EBE3FD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1080000" y="1800000"/>
            <a:ext cx="10080000" cy="432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table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ED02F216-F139-423A-A170-E3824D3790AE}" type="datetime4">
              <a:rPr lang="nl-NL" noProof="0" smtClean="0"/>
              <a:t>10 oktober 2019</a:t>
            </a:fld>
            <a:endParaRPr lang="nl-NL" noProof="0"/>
          </a:p>
        </p:txBody>
      </p:sp>
      <p:sp>
        <p:nvSpPr>
          <p:cNvPr id="29" name="Tijdelijke aanduiding voor tekst 20">
            <a:extLst>
              <a:ext uri="{FF2B5EF4-FFF2-40B4-BE49-F238E27FC236}">
                <a16:creationId xmlns:a16="http://schemas.microsoft.com/office/drawing/2014/main" id="{0DC2D21C-A5D1-49E9-B9ED-A8FF6035682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0" name="Tijdelijke aanduiding voor tekst 19">
            <a:extLst>
              <a:ext uri="{FF2B5EF4-FFF2-40B4-BE49-F238E27FC236}">
                <a16:creationId xmlns:a16="http://schemas.microsoft.com/office/drawing/2014/main" id="{95894282-D910-40EF-B756-88F2A0CF380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1" name="Tijdelijke aanduiding voor tekst 21">
            <a:extLst>
              <a:ext uri="{FF2B5EF4-FFF2-40B4-BE49-F238E27FC236}">
                <a16:creationId xmlns:a16="http://schemas.microsoft.com/office/drawing/2014/main" id="{267B3EC2-D4B0-47C7-846B-820BEE3D94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2" name="Tijdelijke aanduiding voor tekst 22">
            <a:extLst>
              <a:ext uri="{FF2B5EF4-FFF2-40B4-BE49-F238E27FC236}">
                <a16:creationId xmlns:a16="http://schemas.microsoft.com/office/drawing/2014/main" id="{ABA5760C-9CEB-4607-B2D8-6AE13B456B6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166976CA-E049-4BB4-9FA9-89412434A9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:a16="http://schemas.microsoft.com/office/drawing/2014/main" id="{29B17579-6A95-47F2-AD27-186C4D8DE524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GB" sz="1400" noProof="0"/>
                <a:t>Table 100%</a:t>
              </a:r>
            </a:p>
          </p:txBody>
        </p:sp>
        <p:sp>
          <p:nvSpPr>
            <p:cNvPr id="26" name="Rechthoekige driehoek 25">
              <a:extLst>
                <a:ext uri="{FF2B5EF4-FFF2-40B4-BE49-F238E27FC236}">
                  <a16:creationId xmlns:a16="http://schemas.microsoft.com/office/drawing/2014/main" id="{13603636-DFC6-422F-8EE6-879662AFB861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en-GB" sz="1600" noProof="0"/>
            </a:p>
          </p:txBody>
        </p:sp>
      </p:grpSp>
      <p:grpSp>
        <p:nvGrpSpPr>
          <p:cNvPr id="33" name="GRID" hidden="1">
            <a:extLst>
              <a:ext uri="{FF2B5EF4-FFF2-40B4-BE49-F238E27FC236}">
                <a16:creationId xmlns:a16="http://schemas.microsoft.com/office/drawing/2014/main" id="{502CE1A6-AD1E-4CFC-91A9-A3B67D856A4E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34" name="Rechthoek 33">
              <a:extLst>
                <a:ext uri="{FF2B5EF4-FFF2-40B4-BE49-F238E27FC236}">
                  <a16:creationId xmlns:a16="http://schemas.microsoft.com/office/drawing/2014/main" id="{D93807D1-ABD1-4497-97BD-5214259AC4C7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321FE9B3-C9B7-4AE8-A7BC-817B787939EC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6" name="Rechthoek 35">
              <a:extLst>
                <a:ext uri="{FF2B5EF4-FFF2-40B4-BE49-F238E27FC236}">
                  <a16:creationId xmlns:a16="http://schemas.microsoft.com/office/drawing/2014/main" id="{48BC61B0-53EC-49D4-9EA4-C960DE6DA17F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7" name="Rechthoek 36">
              <a:extLst>
                <a:ext uri="{FF2B5EF4-FFF2-40B4-BE49-F238E27FC236}">
                  <a16:creationId xmlns:a16="http://schemas.microsoft.com/office/drawing/2014/main" id="{DC35FFC5-7F94-4871-AAF3-EE01C95EAB70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762483D5-C2B8-40FB-9CE2-7D15A88922A3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9" name="Rechthoek 38">
              <a:extLst>
                <a:ext uri="{FF2B5EF4-FFF2-40B4-BE49-F238E27FC236}">
                  <a16:creationId xmlns:a16="http://schemas.microsoft.com/office/drawing/2014/main" id="{35A10FB1-B02A-4D6F-9665-2FB8C7462FDF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F3890135-6187-4147-A77A-354B413536C1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2" name="Rechthoek 41">
              <a:extLst>
                <a:ext uri="{FF2B5EF4-FFF2-40B4-BE49-F238E27FC236}">
                  <a16:creationId xmlns:a16="http://schemas.microsoft.com/office/drawing/2014/main" id="{0BCF65AC-AD6D-4263-B328-7718FD6CB6E4}"/>
                </a:ext>
              </a:extLst>
            </p:cNvPr>
            <p:cNvSpPr/>
            <p:nvPr userDrawn="1"/>
          </p:nvSpPr>
          <p:spPr>
            <a:xfrm>
              <a:off x="5772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4" name="Rechthoek 43">
              <a:extLst>
                <a:ext uri="{FF2B5EF4-FFF2-40B4-BE49-F238E27FC236}">
                  <a16:creationId xmlns:a16="http://schemas.microsoft.com/office/drawing/2014/main" id="{F743E04B-C67A-44BE-8D3A-6A74A6841500}"/>
                </a:ext>
              </a:extLst>
            </p:cNvPr>
            <p:cNvSpPr/>
            <p:nvPr userDrawn="1"/>
          </p:nvSpPr>
          <p:spPr>
            <a:xfrm>
              <a:off x="0" y="5609634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56499D-A2A9-434C-AB7C-904709DD6D3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8" name="Text Placeholder 20">
            <a:extLst>
              <a:ext uri="{FF2B5EF4-FFF2-40B4-BE49-F238E27FC236}">
                <a16:creationId xmlns:a16="http://schemas.microsoft.com/office/drawing/2014/main" id="{74093A27-2714-4CFF-82A3-FF079060B91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80000" y="1260000"/>
            <a:ext cx="100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  <p:sp>
        <p:nvSpPr>
          <p:cNvPr id="43" name="Text Placeholder 15">
            <a:extLst>
              <a:ext uri="{FF2B5EF4-FFF2-40B4-BE49-F238E27FC236}">
                <a16:creationId xmlns:a16="http://schemas.microsoft.com/office/drawing/2014/main" id="{6E6D5A35-DBDA-43B3-985E-1BF7E6FC2C5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rgbClr val="0076C8"/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</p:spTree>
    <p:extLst>
      <p:ext uri="{BB962C8B-B14F-4D97-AF65-F5344CB8AC3E}">
        <p14:creationId xmlns:p14="http://schemas.microsoft.com/office/powerpoint/2010/main" val="272730925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8A2632ED-DEDE-4171-A38C-98D273F4B104}" type="datetime4">
              <a:rPr lang="nl-NL" noProof="0" smtClean="0"/>
              <a:t>10 oktober 2019</a:t>
            </a:fld>
            <a:endParaRPr lang="nl-NL" noProof="0"/>
          </a:p>
        </p:txBody>
      </p:sp>
      <p:sp>
        <p:nvSpPr>
          <p:cNvPr id="25" name="Tijdelijke aanduiding voor tekst 20">
            <a:extLst>
              <a:ext uri="{FF2B5EF4-FFF2-40B4-BE49-F238E27FC236}">
                <a16:creationId xmlns:a16="http://schemas.microsoft.com/office/drawing/2014/main" id="{1798F0B8-164F-48E6-A5AA-74C61E780BB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26" name="Tijdelijke aanduiding voor tekst 19">
            <a:extLst>
              <a:ext uri="{FF2B5EF4-FFF2-40B4-BE49-F238E27FC236}">
                <a16:creationId xmlns:a16="http://schemas.microsoft.com/office/drawing/2014/main" id="{A379A204-E637-450B-B5BB-D57132AF94F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27" name="Tijdelijke aanduiding voor tekst 21">
            <a:extLst>
              <a:ext uri="{FF2B5EF4-FFF2-40B4-BE49-F238E27FC236}">
                <a16:creationId xmlns:a16="http://schemas.microsoft.com/office/drawing/2014/main" id="{1C20671F-E65A-4D73-B6B5-2E8F3A4A1B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28" name="Tijdelijke aanduiding voor tekst 22">
            <a:extLst>
              <a:ext uri="{FF2B5EF4-FFF2-40B4-BE49-F238E27FC236}">
                <a16:creationId xmlns:a16="http://schemas.microsoft.com/office/drawing/2014/main" id="{DE900AF3-2EEE-4F14-8698-3CF8F958DEC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A2B169BE-D9E7-473F-97E3-2BFAB571F7A4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2EC38E08-55EF-4F5F-8027-7310A7813F9D}"/>
                </a:ext>
              </a:extLst>
            </p:cNvPr>
            <p:cNvSpPr/>
            <p:nvPr userDrawn="1"/>
          </p:nvSpPr>
          <p:spPr>
            <a:xfrm>
              <a:off x="0" y="0"/>
              <a:ext cx="12192000" cy="648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D8DD2D10-F17C-4A00-9BA3-8D7C3246EC74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5C04DD17-44F0-4FF3-9813-9A9C47D78F9B}"/>
                </a:ext>
              </a:extLst>
            </p:cNvPr>
            <p:cNvSpPr/>
            <p:nvPr userDrawn="1"/>
          </p:nvSpPr>
          <p:spPr>
            <a:xfrm>
              <a:off x="0" y="1064525"/>
              <a:ext cx="12192000" cy="360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1D27E87C-5ECA-489F-9145-5A88B2A352BD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8B324CB1-0B1B-48E2-B243-FB85385995E6}"/>
                </a:ext>
              </a:extLst>
            </p:cNvPr>
            <p:cNvSpPr/>
            <p:nvPr userDrawn="1"/>
          </p:nvSpPr>
          <p:spPr>
            <a:xfrm>
              <a:off x="0" y="5986208"/>
              <a:ext cx="12192000" cy="360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336D4EF6-84FE-414E-B828-F3EF75FF55F6}"/>
                </a:ext>
              </a:extLst>
            </p:cNvPr>
            <p:cNvSpPr/>
            <p:nvPr userDrawn="1"/>
          </p:nvSpPr>
          <p:spPr>
            <a:xfrm>
              <a:off x="11543999" y="0"/>
              <a:ext cx="648000" cy="685799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grpSp>
        <p:nvGrpSpPr>
          <p:cNvPr id="22" name="Groep 21">
            <a:extLst>
              <a:ext uri="{FF2B5EF4-FFF2-40B4-BE49-F238E27FC236}">
                <a16:creationId xmlns:a16="http://schemas.microsoft.com/office/drawing/2014/main" id="{D4CF8926-3F3C-43D7-A7A6-33E68D638961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3" name="Rechthoek: afgeronde hoeken 22">
              <a:extLst>
                <a:ext uri="{FF2B5EF4-FFF2-40B4-BE49-F238E27FC236}">
                  <a16:creationId xmlns:a16="http://schemas.microsoft.com/office/drawing/2014/main" id="{C29A652F-65A9-4DE7-A7E2-49747CFA6F9B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GB" sz="1400" noProof="0"/>
                <a:t>Only title</a:t>
              </a:r>
            </a:p>
          </p:txBody>
        </p:sp>
        <p:sp>
          <p:nvSpPr>
            <p:cNvPr id="24" name="Rechthoekige driehoek 23">
              <a:extLst>
                <a:ext uri="{FF2B5EF4-FFF2-40B4-BE49-F238E27FC236}">
                  <a16:creationId xmlns:a16="http://schemas.microsoft.com/office/drawing/2014/main" id="{B6D96653-1343-4829-B33D-FC4DD0EC3F5A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en-GB" sz="1600" noProof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985349-191F-40C4-89DE-65CEC48E8DC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9C534569-2136-40E1-9643-D8B1192CA6C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rgbClr val="0076C8"/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</p:spTree>
    <p:extLst>
      <p:ext uri="{BB962C8B-B14F-4D97-AF65-F5344CB8AC3E}">
        <p14:creationId xmlns:p14="http://schemas.microsoft.com/office/powerpoint/2010/main" val="77208125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/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jdelijke aanduiding voor afbeelding 39">
            <a:extLst>
              <a:ext uri="{FF2B5EF4-FFF2-40B4-BE49-F238E27FC236}">
                <a16:creationId xmlns:a16="http://schemas.microsoft.com/office/drawing/2014/main" id="{42DDCE9B-F15E-423E-A4A2-EB78A1976B7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641445"/>
            <a:ext cx="12192000" cy="8566223"/>
          </a:xfrm>
          <a:custGeom>
            <a:avLst/>
            <a:gdLst>
              <a:gd name="connsiteX0" fmla="*/ 12192000 w 12192000"/>
              <a:gd name="connsiteY0" fmla="*/ 0 h 8566223"/>
              <a:gd name="connsiteX1" fmla="*/ 12192000 w 12192000"/>
              <a:gd name="connsiteY1" fmla="*/ 641443 h 8566223"/>
              <a:gd name="connsiteX2" fmla="*/ 12192000 w 12192000"/>
              <a:gd name="connsiteY2" fmla="*/ 664176 h 8566223"/>
              <a:gd name="connsiteX3" fmla="*/ 12192000 w 12192000"/>
              <a:gd name="connsiteY3" fmla="*/ 8566223 h 8566223"/>
              <a:gd name="connsiteX4" fmla="*/ 0 w 12192000"/>
              <a:gd name="connsiteY4" fmla="*/ 8566223 h 8566223"/>
              <a:gd name="connsiteX5" fmla="*/ 0 w 12192000"/>
              <a:gd name="connsiteY5" fmla="*/ 641443 h 8566223"/>
              <a:gd name="connsiteX6" fmla="*/ 11550557 w 12192000"/>
              <a:gd name="connsiteY6" fmla="*/ 641443 h 8566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8566223">
                <a:moveTo>
                  <a:pt x="12192000" y="0"/>
                </a:moveTo>
                <a:lnTo>
                  <a:pt x="12192000" y="641443"/>
                </a:lnTo>
                <a:lnTo>
                  <a:pt x="12192000" y="664176"/>
                </a:lnTo>
                <a:lnTo>
                  <a:pt x="12192000" y="8566223"/>
                </a:lnTo>
                <a:lnTo>
                  <a:pt x="0" y="8566223"/>
                </a:lnTo>
                <a:lnTo>
                  <a:pt x="0" y="641443"/>
                </a:lnTo>
                <a:lnTo>
                  <a:pt x="11550557" y="64144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3780000">
            <a:noAutofit/>
          </a:bodyPr>
          <a:lstStyle>
            <a:lvl1pPr marL="0" indent="0" algn="ctr">
              <a:buNone/>
              <a:defRPr sz="1100" i="1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Picture</a:t>
            </a:r>
            <a:endParaRPr lang="nl-NL" dirty="0"/>
          </a:p>
        </p:txBody>
      </p:sp>
      <p:sp>
        <p:nvSpPr>
          <p:cNvPr id="34" name="Tijdelijke aanduiding voor tekst 33">
            <a:extLst>
              <a:ext uri="{FF2B5EF4-FFF2-40B4-BE49-F238E27FC236}">
                <a16:creationId xmlns:a16="http://schemas.microsoft.com/office/drawing/2014/main" id="{591A9D7E-A1EE-48EE-8993-7B81754169A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-1524003" y="2"/>
            <a:ext cx="13716002" cy="13715996"/>
          </a:xfrm>
          <a:custGeom>
            <a:avLst/>
            <a:gdLst>
              <a:gd name="connsiteX0" fmla="*/ 6858000 w 13716002"/>
              <a:gd name="connsiteY0" fmla="*/ 6857997 h 13715996"/>
              <a:gd name="connsiteX1" fmla="*/ 6858002 w 13716002"/>
              <a:gd name="connsiteY1" fmla="*/ 6857997 h 13715996"/>
              <a:gd name="connsiteX2" fmla="*/ 6858001 w 13716002"/>
              <a:gd name="connsiteY2" fmla="*/ 6857998 h 13715996"/>
              <a:gd name="connsiteX3" fmla="*/ 13716000 w 13716002"/>
              <a:gd name="connsiteY3" fmla="*/ 6857998 h 13715996"/>
              <a:gd name="connsiteX4" fmla="*/ 13716000 w 13716002"/>
              <a:gd name="connsiteY4" fmla="*/ 6857997 h 13715996"/>
              <a:gd name="connsiteX5" fmla="*/ 13716002 w 13716002"/>
              <a:gd name="connsiteY5" fmla="*/ 6857997 h 13715996"/>
              <a:gd name="connsiteX6" fmla="*/ 13716002 w 13716002"/>
              <a:gd name="connsiteY6" fmla="*/ 13715996 h 13715996"/>
              <a:gd name="connsiteX7" fmla="*/ 6858000 w 13716002"/>
              <a:gd name="connsiteY7" fmla="*/ 13715996 h 13715996"/>
              <a:gd name="connsiteX8" fmla="*/ 6857999 w 13716002"/>
              <a:gd name="connsiteY8" fmla="*/ 6857997 h 13715996"/>
              <a:gd name="connsiteX9" fmla="*/ 6857999 w 13716002"/>
              <a:gd name="connsiteY9" fmla="*/ 13715996 h 13715996"/>
              <a:gd name="connsiteX10" fmla="*/ 0 w 13716002"/>
              <a:gd name="connsiteY10" fmla="*/ 13715996 h 13715996"/>
              <a:gd name="connsiteX11" fmla="*/ 13716000 w 13716002"/>
              <a:gd name="connsiteY11" fmla="*/ 0 h 13715996"/>
              <a:gd name="connsiteX12" fmla="*/ 13716000 w 13716002"/>
              <a:gd name="connsiteY12" fmla="*/ 6857997 h 13715996"/>
              <a:gd name="connsiteX13" fmla="*/ 6858002 w 13716002"/>
              <a:gd name="connsiteY13" fmla="*/ 6857997 h 13715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716002" h="13715996">
                <a:moveTo>
                  <a:pt x="6858000" y="6857997"/>
                </a:moveTo>
                <a:lnTo>
                  <a:pt x="6858002" y="6857997"/>
                </a:lnTo>
                <a:lnTo>
                  <a:pt x="6858001" y="6857998"/>
                </a:lnTo>
                <a:lnTo>
                  <a:pt x="13716000" y="6857998"/>
                </a:lnTo>
                <a:lnTo>
                  <a:pt x="13716000" y="6857997"/>
                </a:lnTo>
                <a:lnTo>
                  <a:pt x="13716002" y="6857997"/>
                </a:lnTo>
                <a:lnTo>
                  <a:pt x="13716002" y="13715996"/>
                </a:lnTo>
                <a:lnTo>
                  <a:pt x="6858000" y="13715996"/>
                </a:lnTo>
                <a:close/>
                <a:moveTo>
                  <a:pt x="6857999" y="6857997"/>
                </a:moveTo>
                <a:lnTo>
                  <a:pt x="6857999" y="13715996"/>
                </a:lnTo>
                <a:lnTo>
                  <a:pt x="0" y="13715996"/>
                </a:lnTo>
                <a:close/>
                <a:moveTo>
                  <a:pt x="13716000" y="0"/>
                </a:moveTo>
                <a:lnTo>
                  <a:pt x="13716000" y="6857997"/>
                </a:lnTo>
                <a:lnTo>
                  <a:pt x="6858002" y="68579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05771E43-FB00-43FA-A73A-2665011F581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6200000">
            <a:off x="5333996" y="2360"/>
            <a:ext cx="6858005" cy="6858002"/>
          </a:xfrm>
          <a:custGeom>
            <a:avLst/>
            <a:gdLst>
              <a:gd name="connsiteX0" fmla="*/ 6858000 w 13716002"/>
              <a:gd name="connsiteY0" fmla="*/ 6857997 h 13715996"/>
              <a:gd name="connsiteX1" fmla="*/ 6858002 w 13716002"/>
              <a:gd name="connsiteY1" fmla="*/ 6857997 h 13715996"/>
              <a:gd name="connsiteX2" fmla="*/ 6858001 w 13716002"/>
              <a:gd name="connsiteY2" fmla="*/ 6857998 h 13715996"/>
              <a:gd name="connsiteX3" fmla="*/ 13716000 w 13716002"/>
              <a:gd name="connsiteY3" fmla="*/ 6857998 h 13715996"/>
              <a:gd name="connsiteX4" fmla="*/ 13716000 w 13716002"/>
              <a:gd name="connsiteY4" fmla="*/ 6857997 h 13715996"/>
              <a:gd name="connsiteX5" fmla="*/ 13716002 w 13716002"/>
              <a:gd name="connsiteY5" fmla="*/ 6857997 h 13715996"/>
              <a:gd name="connsiteX6" fmla="*/ 13716002 w 13716002"/>
              <a:gd name="connsiteY6" fmla="*/ 13715996 h 13715996"/>
              <a:gd name="connsiteX7" fmla="*/ 6858000 w 13716002"/>
              <a:gd name="connsiteY7" fmla="*/ 13715996 h 13715996"/>
              <a:gd name="connsiteX8" fmla="*/ 6857999 w 13716002"/>
              <a:gd name="connsiteY8" fmla="*/ 6857997 h 13715996"/>
              <a:gd name="connsiteX9" fmla="*/ 6857999 w 13716002"/>
              <a:gd name="connsiteY9" fmla="*/ 13715996 h 13715996"/>
              <a:gd name="connsiteX10" fmla="*/ 0 w 13716002"/>
              <a:gd name="connsiteY10" fmla="*/ 13715996 h 13715996"/>
              <a:gd name="connsiteX11" fmla="*/ 13716000 w 13716002"/>
              <a:gd name="connsiteY11" fmla="*/ 0 h 13715996"/>
              <a:gd name="connsiteX12" fmla="*/ 13716000 w 13716002"/>
              <a:gd name="connsiteY12" fmla="*/ 6857997 h 13715996"/>
              <a:gd name="connsiteX13" fmla="*/ 6858002 w 13716002"/>
              <a:gd name="connsiteY13" fmla="*/ 6857997 h 13715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716002" h="13715996">
                <a:moveTo>
                  <a:pt x="6858000" y="6857997"/>
                </a:moveTo>
                <a:lnTo>
                  <a:pt x="6858002" y="6857997"/>
                </a:lnTo>
                <a:lnTo>
                  <a:pt x="6858001" y="6857998"/>
                </a:lnTo>
                <a:lnTo>
                  <a:pt x="13716000" y="6857998"/>
                </a:lnTo>
                <a:lnTo>
                  <a:pt x="13716000" y="6857997"/>
                </a:lnTo>
                <a:lnTo>
                  <a:pt x="13716002" y="6857997"/>
                </a:lnTo>
                <a:lnTo>
                  <a:pt x="13716002" y="13715996"/>
                </a:lnTo>
                <a:lnTo>
                  <a:pt x="6858000" y="13715996"/>
                </a:lnTo>
                <a:close/>
                <a:moveTo>
                  <a:pt x="6857999" y="6857997"/>
                </a:moveTo>
                <a:lnTo>
                  <a:pt x="6857999" y="13715996"/>
                </a:lnTo>
                <a:lnTo>
                  <a:pt x="0" y="13715996"/>
                </a:lnTo>
                <a:close/>
                <a:moveTo>
                  <a:pt x="13716000" y="0"/>
                </a:moveTo>
                <a:lnTo>
                  <a:pt x="13716000" y="6857997"/>
                </a:lnTo>
                <a:lnTo>
                  <a:pt x="6858002" y="6857997"/>
                </a:lnTo>
                <a:close/>
              </a:path>
            </a:pathLst>
          </a:custGeom>
          <a:solidFill>
            <a:srgbClr val="004489">
              <a:alpha val="2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1BBC6E-F9BF-4357-8F2F-8FFB4D00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9402" y="7315200"/>
            <a:ext cx="284597" cy="151790"/>
          </a:xfrm>
        </p:spPr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BF1CAEF2-83C9-4C0A-9617-DB527CA79ED0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BA813301-FAF6-47FC-8C20-C23524B0429E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F932F302-1C3E-47C4-8DCA-265904A273BA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6364D8A0-DE7A-4BC0-8BC7-1AA6C32FC84C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18578005-3FE3-4132-AF2A-85CD1AF74089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CE3F93E9-E87B-4BC4-9918-7DF33C760B4E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BC4AAB43-7121-4F0E-BAF5-E8A0E2BC45F9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8F8E34B6-7354-4A2F-91B3-70CD499A52AB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FA8FF961-5845-4C6C-93E3-380567C5CBAB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7" name="Rechthoek: afgeronde hoeken 6">
              <a:extLst>
                <a:ext uri="{FF2B5EF4-FFF2-40B4-BE49-F238E27FC236}">
                  <a16:creationId xmlns:a16="http://schemas.microsoft.com/office/drawing/2014/main" id="{7D3AA19E-3DC8-4556-BC42-05B65FEB6237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nl-NL" sz="1400" noProof="0" dirty="0" err="1"/>
                <a:t>Title</a:t>
              </a:r>
              <a:r>
                <a:rPr lang="nl-NL" sz="1400" noProof="0" dirty="0"/>
                <a:t> slide / OUTRO</a:t>
              </a:r>
            </a:p>
          </p:txBody>
        </p:sp>
        <p:sp>
          <p:nvSpPr>
            <p:cNvPr id="23" name="Rechthoekige driehoek 22">
              <a:extLst>
                <a:ext uri="{FF2B5EF4-FFF2-40B4-BE49-F238E27FC236}">
                  <a16:creationId xmlns:a16="http://schemas.microsoft.com/office/drawing/2014/main" id="{B21E738B-57BB-4FBB-87FA-59F67EF7F973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nl-NL" sz="1600" dirty="0" err="1"/>
            </a:p>
          </p:txBody>
        </p:sp>
      </p:grpSp>
      <p:grpSp>
        <p:nvGrpSpPr>
          <p:cNvPr id="33" name="HULPLIJNEN" hidden="1">
            <a:extLst>
              <a:ext uri="{FF2B5EF4-FFF2-40B4-BE49-F238E27FC236}">
                <a16:creationId xmlns:a16="http://schemas.microsoft.com/office/drawing/2014/main" id="{6C954FA7-5929-46DE-81AE-28A8480F87E8}"/>
              </a:ext>
            </a:extLst>
          </p:cNvPr>
          <p:cNvGrpSpPr/>
          <p:nvPr userDrawn="1"/>
        </p:nvGrpSpPr>
        <p:grpSpPr>
          <a:xfrm>
            <a:off x="-1684421" y="-1657350"/>
            <a:ext cx="17381621" cy="4552959"/>
            <a:chOff x="-1684421" y="-1657350"/>
            <a:chExt cx="17381621" cy="4552959"/>
          </a:xfrm>
        </p:grpSpPr>
        <p:cxnSp>
          <p:nvCxnSpPr>
            <p:cNvPr id="28" name="Rechte verbindingslijn 27">
              <a:extLst>
                <a:ext uri="{FF2B5EF4-FFF2-40B4-BE49-F238E27FC236}">
                  <a16:creationId xmlns:a16="http://schemas.microsoft.com/office/drawing/2014/main" id="{C8DDF68F-BAF1-40FD-B6ED-CFADB85BC613}"/>
                </a:ext>
              </a:extLst>
            </p:cNvPr>
            <p:cNvCxnSpPr/>
            <p:nvPr userDrawn="1"/>
          </p:nvCxnSpPr>
          <p:spPr>
            <a:xfrm>
              <a:off x="-1524000" y="-1657350"/>
              <a:ext cx="17221200" cy="0"/>
            </a:xfrm>
            <a:prstGeom prst="line">
              <a:avLst/>
            </a:prstGeom>
            <a:ln w="1270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>
              <a:extLst>
                <a:ext uri="{FF2B5EF4-FFF2-40B4-BE49-F238E27FC236}">
                  <a16:creationId xmlns:a16="http://schemas.microsoft.com/office/drawing/2014/main" id="{6F58C08B-7CAA-42B4-B9E8-808C166AC97A}"/>
                </a:ext>
              </a:extLst>
            </p:cNvPr>
            <p:cNvCxnSpPr/>
            <p:nvPr userDrawn="1"/>
          </p:nvCxnSpPr>
          <p:spPr>
            <a:xfrm>
              <a:off x="-1524000" y="2895609"/>
              <a:ext cx="17221200" cy="0"/>
            </a:xfrm>
            <a:prstGeom prst="line">
              <a:avLst/>
            </a:prstGeom>
            <a:ln w="1270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>
              <a:extLst>
                <a:ext uri="{FF2B5EF4-FFF2-40B4-BE49-F238E27FC236}">
                  <a16:creationId xmlns:a16="http://schemas.microsoft.com/office/drawing/2014/main" id="{882C96CF-3B44-4CC9-83B1-420569593D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684421" y="2"/>
              <a:ext cx="15231979" cy="0"/>
            </a:xfrm>
            <a:prstGeom prst="line">
              <a:avLst/>
            </a:prstGeom>
            <a:ln w="12700" cap="rnd">
              <a:solidFill>
                <a:schemeClr val="accent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2A71DEDF-37F1-4689-8FA1-5E743C7DD6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7999" y="1980000"/>
            <a:ext cx="5061685" cy="1611015"/>
          </a:xfrm>
        </p:spPr>
        <p:txBody>
          <a:bodyPr anchor="t"/>
          <a:lstStyle>
            <a:lvl1pPr algn="l">
              <a:lnSpc>
                <a:spcPct val="100000"/>
              </a:lnSpc>
              <a:defRPr sz="4000" baseline="0"/>
            </a:lvl1pPr>
          </a:lstStyle>
          <a:p>
            <a:r>
              <a:rPr lang="en-GB" noProof="0" dirty="0"/>
              <a:t>Title of the presentation</a:t>
            </a:r>
            <a:br>
              <a:rPr lang="en-GB" noProof="0" dirty="0"/>
            </a:br>
            <a:r>
              <a:rPr lang="en-GB" noProof="0" dirty="0"/>
              <a:t>(max. 3 lines)</a:t>
            </a:r>
          </a:p>
        </p:txBody>
      </p:sp>
      <p:sp>
        <p:nvSpPr>
          <p:cNvPr id="31" name="Ondertitel 2">
            <a:extLst>
              <a:ext uri="{FF2B5EF4-FFF2-40B4-BE49-F238E27FC236}">
                <a16:creationId xmlns:a16="http://schemas.microsoft.com/office/drawing/2014/main" id="{0A03D7D6-7A98-492F-82FC-DF4C1CBB7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7999" y="4140000"/>
            <a:ext cx="5061685" cy="395785"/>
          </a:xfrm>
        </p:spPr>
        <p:txBody>
          <a:bodyPr anchor="t"/>
          <a:lstStyle>
            <a:lvl1pPr marL="0" indent="0" algn="l">
              <a:spcAft>
                <a:spcPts val="0"/>
              </a:spcAft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Name speaker | Place</a:t>
            </a:r>
          </a:p>
        </p:txBody>
      </p:sp>
      <p:sp>
        <p:nvSpPr>
          <p:cNvPr id="36" name="Tijdelijke aanduiding voor datum 3">
            <a:extLst>
              <a:ext uri="{FF2B5EF4-FFF2-40B4-BE49-F238E27FC236}">
                <a16:creationId xmlns:a16="http://schemas.microsoft.com/office/drawing/2014/main" id="{12F96FBA-F8E4-4155-965D-D30F9F72EE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999" y="4500000"/>
            <a:ext cx="5061685" cy="216635"/>
          </a:xfrm>
          <a:prstGeom prst="rect">
            <a:avLst/>
          </a:prstGeom>
        </p:spPr>
        <p:txBody>
          <a:bodyPr anchor="t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Date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06C03C1-3B99-45AF-8BDB-D02C4EA5BB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900000"/>
            <a:ext cx="2439487" cy="86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3344"/>
      </p:ext>
    </p:extLst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61000" decel="39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3.33333E-6 -1.215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078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61000" decel="39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85185E-6 L 2.91667E-6 -1.508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539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61000" decel="39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 L 5.55112E-17 -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0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61000" decel="39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85185E-6 L 2.91667E-6 -1.508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53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61000" decel="39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85185E-6 L 2.91667E-6 -1.50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539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61000" decel="39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2.5E-6 -0.1550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4" grpId="0" animBg="1">
        <p:tmplLst>
          <p:tmpl>
            <p:tnLst>
              <p:par>
                <p:cTn presetID="42" presetClass="path" presetSubtype="0" accel="61000" decel="39000" fill="hold" nodeType="withEffect">
                  <p:stCondLst>
                    <p:cond delay="0"/>
                  </p:stCondLst>
                  <p:childTnLst>
                    <p:animMotion origin="layout" path="M 5.55112E-17 0 L 5.55112E-17 -1 " pathEditMode="relative" rAng="0" ptsTypes="AA">
                      <p:cBhvr>
                        <p:cTn dur="2000" fill="hold"/>
                        <p:tgtEl>
                          <p:spTgt spid="34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0" y="-50000"/>
                    </p:animMotion>
                  </p:childTnLst>
                </p:cTn>
              </p:par>
            </p:tnLst>
          </p:tmpl>
        </p:tmplLst>
      </p:bldP>
      <p:bldP spid="35" grpId="0" animBg="1">
        <p:tmplLst>
          <p:tmpl>
            <p:tnLst>
              <p:par>
                <p:cTn presetID="42" presetClass="path" presetSubtype="0" accel="61000" decel="39000" fill="hold" nodeType="withEffect">
                  <p:stCondLst>
                    <p:cond delay="0"/>
                  </p:stCondLst>
                  <p:childTnLst>
                    <p:animMotion origin="layout" path="M 3.33333E-6 0 L 3.33333E-6 -1.21574 " pathEditMode="relative" rAng="0" ptsTypes="AA">
                      <p:cBhvr>
                        <p:cTn dur="2000" fill="hold"/>
                        <p:tgtEl>
                          <p:spTgt spid="35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0" y="-60787"/>
                    </p:animMotion>
                  </p:childTnLst>
                </p:cTn>
              </p:par>
            </p:tnLst>
          </p:tmpl>
        </p:tmplLst>
      </p:bldP>
      <p:bldP spid="2" grpId="0"/>
      <p:bldP spid="31" grpId="0">
        <p:tmplLst>
          <p:tmpl>
            <p:tnLst>
              <p:par>
                <p:cTn presetID="42" presetClass="path" presetSubtype="0" accel="61000" decel="39000" fill="hold" nodeType="withEffect">
                  <p:stCondLst>
                    <p:cond delay="0"/>
                  </p:stCondLst>
                  <p:childTnLst>
                    <p:animMotion origin="layout" path="M 2.91667E-6 1.85185E-6 L 2.91667E-6 -1.5081 " pathEditMode="relative" rAng="0" ptsTypes="AA">
                      <p:cBhvr>
                        <p:cTn dur="2000" fill="hold"/>
                        <p:tgtEl>
                          <p:spTgt spid="31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0" y="-75394"/>
                    </p:animMotion>
                  </p:childTnLst>
                </p:cTn>
              </p:par>
            </p:tnLst>
          </p:tmpl>
        </p:tmplLst>
      </p:bldP>
      <p:bldP spid="36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jdelijke aanduiding voor tekst 20">
            <a:extLst>
              <a:ext uri="{FF2B5EF4-FFF2-40B4-BE49-F238E27FC236}">
                <a16:creationId xmlns:a16="http://schemas.microsoft.com/office/drawing/2014/main" id="{D914A100-2172-45CA-B932-BD9757384AD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26" name="Tijdelijke aanduiding voor tekst 19">
            <a:extLst>
              <a:ext uri="{FF2B5EF4-FFF2-40B4-BE49-F238E27FC236}">
                <a16:creationId xmlns:a16="http://schemas.microsoft.com/office/drawing/2014/main" id="{978C05AC-C379-4D6F-8554-EB455678A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27" name="Tijdelijke aanduiding voor tekst 21">
            <a:extLst>
              <a:ext uri="{FF2B5EF4-FFF2-40B4-BE49-F238E27FC236}">
                <a16:creationId xmlns:a16="http://schemas.microsoft.com/office/drawing/2014/main" id="{7EE0D25A-25DA-4796-812C-6FB3A7E8E17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28" name="Tijdelijke aanduiding voor tekst 22">
            <a:extLst>
              <a:ext uri="{FF2B5EF4-FFF2-40B4-BE49-F238E27FC236}">
                <a16:creationId xmlns:a16="http://schemas.microsoft.com/office/drawing/2014/main" id="{D0D6FA3F-8500-4CAA-8682-8F81BABAFA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A2B169BE-D9E7-473F-97E3-2BFAB571F7A4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2EC38E08-55EF-4F5F-8027-7310A7813F9D}"/>
                </a:ext>
              </a:extLst>
            </p:cNvPr>
            <p:cNvSpPr/>
            <p:nvPr userDrawn="1"/>
          </p:nvSpPr>
          <p:spPr>
            <a:xfrm>
              <a:off x="0" y="0"/>
              <a:ext cx="12192000" cy="648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D8DD2D10-F17C-4A00-9BA3-8D7C3246EC74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5C04DD17-44F0-4FF3-9813-9A9C47D78F9B}"/>
                </a:ext>
              </a:extLst>
            </p:cNvPr>
            <p:cNvSpPr/>
            <p:nvPr userDrawn="1"/>
          </p:nvSpPr>
          <p:spPr>
            <a:xfrm>
              <a:off x="0" y="1064525"/>
              <a:ext cx="12192000" cy="360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1D27E87C-5ECA-489F-9145-5A88B2A352BD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8B324CB1-0B1B-48E2-B243-FB85385995E6}"/>
                </a:ext>
              </a:extLst>
            </p:cNvPr>
            <p:cNvSpPr/>
            <p:nvPr userDrawn="1"/>
          </p:nvSpPr>
          <p:spPr>
            <a:xfrm>
              <a:off x="0" y="5986208"/>
              <a:ext cx="12192000" cy="360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336D4EF6-84FE-414E-B828-F3EF75FF55F6}"/>
                </a:ext>
              </a:extLst>
            </p:cNvPr>
            <p:cNvSpPr/>
            <p:nvPr userDrawn="1"/>
          </p:nvSpPr>
          <p:spPr>
            <a:xfrm>
              <a:off x="11543999" y="0"/>
              <a:ext cx="648000" cy="685799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grpSp>
        <p:nvGrpSpPr>
          <p:cNvPr id="22" name="Groep 21">
            <a:extLst>
              <a:ext uri="{FF2B5EF4-FFF2-40B4-BE49-F238E27FC236}">
                <a16:creationId xmlns:a16="http://schemas.microsoft.com/office/drawing/2014/main" id="{F7814ACC-D66E-455B-A9C0-C10E763925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3" name="Rechthoek: afgeronde hoeken 22">
              <a:extLst>
                <a:ext uri="{FF2B5EF4-FFF2-40B4-BE49-F238E27FC236}">
                  <a16:creationId xmlns:a16="http://schemas.microsoft.com/office/drawing/2014/main" id="{3AC7860A-F448-4C58-8641-25E03583E0FA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nl-NL" sz="1400" noProof="0" dirty="0"/>
                <a:t>Blank</a:t>
              </a:r>
            </a:p>
          </p:txBody>
        </p:sp>
        <p:sp>
          <p:nvSpPr>
            <p:cNvPr id="24" name="Rechthoekige driehoek 23">
              <a:extLst>
                <a:ext uri="{FF2B5EF4-FFF2-40B4-BE49-F238E27FC236}">
                  <a16:creationId xmlns:a16="http://schemas.microsoft.com/office/drawing/2014/main" id="{1BD60C14-3C96-4FFD-BC2E-3E57B4784040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nl-NL" sz="1600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208149284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00%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184817-515D-4870-8CED-0DECE6FF2FC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horz"/>
          <a:lstStyle>
            <a:lvl1pPr marL="266700" indent="-266700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q"/>
              <a:defRPr sz="1800" baseline="0"/>
            </a:lvl1pPr>
            <a:lvl2pPr marL="542925" indent="-276225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sz="1600" baseline="0"/>
            </a:lvl2pPr>
            <a:lvl3pPr>
              <a:defRPr sz="1400" baseline="0"/>
            </a:lvl3pPr>
            <a:lvl4pPr>
              <a:defRPr sz="1600" baseline="0"/>
            </a:lvl4pPr>
            <a:lvl5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 marL="266700" indent="-266700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q"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 #1</a:t>
            </a:r>
          </a:p>
          <a:p>
            <a:pPr lvl="2"/>
            <a:r>
              <a:rPr lang="en-GB" noProof="0" dirty="0"/>
              <a:t>Sub-bullet #2</a:t>
            </a:r>
          </a:p>
          <a:p>
            <a:pPr lvl="3"/>
            <a:r>
              <a:rPr lang="en-GB" noProof="0" dirty="0"/>
              <a:t>Text</a:t>
            </a:r>
          </a:p>
          <a:p>
            <a:pPr lvl="4"/>
            <a:r>
              <a:rPr lang="en-GB" noProof="0" dirty="0"/>
              <a:t>Header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 #1</a:t>
            </a:r>
          </a:p>
          <a:p>
            <a:pPr lvl="7"/>
            <a:r>
              <a:rPr lang="en-GB" noProof="0" dirty="0"/>
              <a:t>Sub-bullet #2</a:t>
            </a:r>
          </a:p>
          <a:p>
            <a:pPr lvl="8"/>
            <a:r>
              <a:rPr lang="en-GB" noProof="0" dirty="0"/>
              <a:t>Text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ED02F216-F139-423A-A170-E3824D3790AE}" type="datetime4">
              <a:rPr lang="nl-NL" noProof="0" smtClean="0"/>
              <a:t>10 oktober 2019</a:t>
            </a:fld>
            <a:endParaRPr lang="nl-NL" noProof="0"/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3E6332B5-4E0D-48E2-A746-713C0031DBB7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6ED0570C-5D59-4CEA-9C5A-337C38542850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D6089C17-91EE-4AB2-9242-F63160729382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ABB3FEBA-7B62-4E99-8D51-2AC8A0D99579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C9103F86-0214-4851-ACB1-809B33D2053E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52240780-C3BD-4C0B-8338-C7AE9FAF0182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5B4F7650-87ED-4B56-87F3-DAA3310867FA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33A31BCB-F11B-4BFE-AA80-F585CAD56C3E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A68025ED-2AE7-4928-83FA-D4E2819100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3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09BFCB4D-D097-4029-806F-0084CBBC90B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F34DD24-E2DA-49EF-A65F-B7D7817147F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3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94A1D1F7-00A4-41D7-980C-9D52B2DE7D9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166976CA-E049-4BB4-9FA9-89412434A9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:a16="http://schemas.microsoft.com/office/drawing/2014/main" id="{29B17579-6A95-47F2-AD27-186C4D8DE524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nl-NL" sz="1400" noProof="0" dirty="0" err="1"/>
                <a:t>Text</a:t>
              </a:r>
              <a:r>
                <a:rPr lang="nl-NL" sz="1400" noProof="0" dirty="0"/>
                <a:t> 100%</a:t>
              </a:r>
            </a:p>
          </p:txBody>
        </p:sp>
        <p:sp>
          <p:nvSpPr>
            <p:cNvPr id="26" name="Rechthoekige driehoek 25">
              <a:extLst>
                <a:ext uri="{FF2B5EF4-FFF2-40B4-BE49-F238E27FC236}">
                  <a16:creationId xmlns:a16="http://schemas.microsoft.com/office/drawing/2014/main" id="{13603636-DFC6-422F-8EE6-879662AFB861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nl-NL" sz="1600" dirty="0" err="1"/>
            </a:p>
          </p:txBody>
        </p:sp>
      </p:grp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3C233-5E7F-4EE2-AF64-98AD852024D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65D7DFA-329E-4E2E-92CB-0B9F038357D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</p:spTree>
    <p:extLst>
      <p:ext uri="{BB962C8B-B14F-4D97-AF65-F5344CB8AC3E}">
        <p14:creationId xmlns:p14="http://schemas.microsoft.com/office/powerpoint/2010/main" val="402545262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25% / Text 75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jdelijke aanduiding voor afbeelding 16">
            <a:extLst>
              <a:ext uri="{FF2B5EF4-FFF2-40B4-BE49-F238E27FC236}">
                <a16:creationId xmlns:a16="http://schemas.microsoft.com/office/drawing/2014/main" id="{1D465989-9A42-41C9-8DA5-97859826C2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5922335" cy="6858000"/>
          </a:xfrm>
          <a:solidFill>
            <a:schemeClr val="bg2"/>
          </a:solidFill>
        </p:spPr>
        <p:txBody>
          <a:bodyPr lIns="648000" tIns="612000"/>
          <a:lstStyle>
            <a:lvl1pPr marL="0" indent="0" algn="l">
              <a:spcAft>
                <a:spcPts val="0"/>
              </a:spcAft>
              <a:buNone/>
              <a:defRPr sz="1100" i="1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Select this entry box, go to the ‘Insert’ tab, click on ‘Image’,</a:t>
            </a:r>
            <a:br>
              <a:rPr lang="en-GB" noProof="0" dirty="0"/>
            </a:br>
            <a:r>
              <a:rPr lang="en-GB" noProof="0" dirty="0"/>
              <a:t>select the desired image and click on ‘Insert’.</a:t>
            </a:r>
          </a:p>
        </p:txBody>
      </p:sp>
      <p:sp>
        <p:nvSpPr>
          <p:cNvPr id="38" name="Tijdelijke aanduiding voor tekst 37">
            <a:extLst>
              <a:ext uri="{FF2B5EF4-FFF2-40B4-BE49-F238E27FC236}">
                <a16:creationId xmlns:a16="http://schemas.microsoft.com/office/drawing/2014/main" id="{DED74755-E12B-41FC-AB31-027B20AEF74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 flipH="1">
            <a:off x="-1073050" y="0"/>
            <a:ext cx="13265050" cy="6858000"/>
          </a:xfrm>
          <a:custGeom>
            <a:avLst/>
            <a:gdLst>
              <a:gd name="connsiteX0" fmla="*/ 6407048 w 13265050"/>
              <a:gd name="connsiteY0" fmla="*/ 0 h 6858000"/>
              <a:gd name="connsiteX1" fmla="*/ 0 w 13265050"/>
              <a:gd name="connsiteY1" fmla="*/ 0 h 6858000"/>
              <a:gd name="connsiteX2" fmla="*/ 0 w 13265050"/>
              <a:gd name="connsiteY2" fmla="*/ 6858000 h 6858000"/>
              <a:gd name="connsiteX3" fmla="*/ 6407048 w 13265050"/>
              <a:gd name="connsiteY3" fmla="*/ 6858000 h 6858000"/>
              <a:gd name="connsiteX4" fmla="*/ 6407050 w 13265050"/>
              <a:gd name="connsiteY4" fmla="*/ 0 h 6858000"/>
              <a:gd name="connsiteX5" fmla="*/ 6407050 w 13265050"/>
              <a:gd name="connsiteY5" fmla="*/ 6858000 h 6858000"/>
              <a:gd name="connsiteX6" fmla="*/ 13265050 w 1326505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265050" h="6858000">
                <a:moveTo>
                  <a:pt x="6407048" y="0"/>
                </a:moveTo>
                <a:lnTo>
                  <a:pt x="0" y="0"/>
                </a:lnTo>
                <a:lnTo>
                  <a:pt x="0" y="6858000"/>
                </a:lnTo>
                <a:lnTo>
                  <a:pt x="6407048" y="6858000"/>
                </a:lnTo>
                <a:close/>
                <a:moveTo>
                  <a:pt x="6407050" y="0"/>
                </a:moveTo>
                <a:lnTo>
                  <a:pt x="6407050" y="6858000"/>
                </a:lnTo>
                <a:lnTo>
                  <a:pt x="1326505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29" name="Tijdelijke aanduiding voor tekst 20">
            <a:extLst>
              <a:ext uri="{FF2B5EF4-FFF2-40B4-BE49-F238E27FC236}">
                <a16:creationId xmlns:a16="http://schemas.microsoft.com/office/drawing/2014/main" id="{9B9A58D5-7F4F-4700-803F-0272BA44844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0" name="Tijdelijke aanduiding voor tekst 19">
            <a:extLst>
              <a:ext uri="{FF2B5EF4-FFF2-40B4-BE49-F238E27FC236}">
                <a16:creationId xmlns:a16="http://schemas.microsoft.com/office/drawing/2014/main" id="{5FD0FC69-F73D-4C55-B9DC-239642ABD0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1" name="Tijdelijke aanduiding voor tekst 21">
            <a:extLst>
              <a:ext uri="{FF2B5EF4-FFF2-40B4-BE49-F238E27FC236}">
                <a16:creationId xmlns:a16="http://schemas.microsoft.com/office/drawing/2014/main" id="{4CC71C5A-3BF2-4E7A-9A0A-BA2984F8CF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2" name="Tijdelijke aanduiding voor tekst 22">
            <a:extLst>
              <a:ext uri="{FF2B5EF4-FFF2-40B4-BE49-F238E27FC236}">
                <a16:creationId xmlns:a16="http://schemas.microsoft.com/office/drawing/2014/main" id="{CC005BFF-EAA9-4C14-8F56-4AB55600AB2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184817-515D-4870-8CED-0DECE6FF2FC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428000" y="1800000"/>
            <a:ext cx="7332495" cy="4008539"/>
          </a:xfrm>
        </p:spPr>
        <p:txBody>
          <a:bodyPr vert="horz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  <a:lvl6pPr algn="l">
              <a:defRPr/>
            </a:lvl6pPr>
            <a:lvl7pPr algn="l">
              <a:defRPr/>
            </a:lvl7pPr>
            <a:lvl8pPr algn="l">
              <a:defRPr/>
            </a:lvl8pPr>
            <a:lvl9pPr algn="l">
              <a:defRPr/>
            </a:lvl9pPr>
          </a:lstStyle>
          <a:p>
            <a:pPr lvl="0"/>
            <a:r>
              <a:rPr lang="en-GB" noProof="0"/>
              <a:t>Bullet</a:t>
            </a:r>
          </a:p>
          <a:p>
            <a:pPr lvl="1"/>
            <a:r>
              <a:rPr lang="en-GB" noProof="0"/>
              <a:t>Sub-bullet #1</a:t>
            </a:r>
          </a:p>
          <a:p>
            <a:pPr lvl="2"/>
            <a:r>
              <a:rPr lang="en-GB" noProof="0"/>
              <a:t>Sub-bullet #2</a:t>
            </a:r>
          </a:p>
          <a:p>
            <a:pPr lvl="3"/>
            <a:r>
              <a:rPr lang="en-GB" noProof="0"/>
              <a:t>Text</a:t>
            </a:r>
          </a:p>
          <a:p>
            <a:pPr lvl="4"/>
            <a:r>
              <a:rPr lang="en-GB" noProof="0"/>
              <a:t>Header</a:t>
            </a:r>
          </a:p>
          <a:p>
            <a:pPr lvl="5"/>
            <a:r>
              <a:rPr lang="en-GB" noProof="0"/>
              <a:t>Bullet</a:t>
            </a:r>
          </a:p>
          <a:p>
            <a:pPr lvl="6"/>
            <a:r>
              <a:rPr lang="en-GB" noProof="0"/>
              <a:t>Sub-bullet #1</a:t>
            </a:r>
          </a:p>
          <a:p>
            <a:pPr lvl="7"/>
            <a:r>
              <a:rPr lang="en-GB" noProof="0"/>
              <a:t>Sub-bullet #2</a:t>
            </a:r>
          </a:p>
          <a:p>
            <a:pPr lvl="8"/>
            <a:r>
              <a:rPr lang="en-GB" noProof="0"/>
              <a:t>Text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4007CB6F-1CBB-4D3C-B38D-76892B3EBDB2}" type="datetime4">
              <a:rPr lang="nl-NL" noProof="0" smtClean="0"/>
              <a:t>10 oktober 2019</a:t>
            </a:fld>
            <a:endParaRPr lang="nl-NL" noProof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47" name="Groep 46">
            <a:extLst>
              <a:ext uri="{FF2B5EF4-FFF2-40B4-BE49-F238E27FC236}">
                <a16:creationId xmlns:a16="http://schemas.microsoft.com/office/drawing/2014/main" id="{A733F6B0-11D7-4658-955C-AF4CB70AA473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48" name="Rechthoek: afgeronde hoeken 47">
              <a:extLst>
                <a:ext uri="{FF2B5EF4-FFF2-40B4-BE49-F238E27FC236}">
                  <a16:creationId xmlns:a16="http://schemas.microsoft.com/office/drawing/2014/main" id="{4041B548-A82B-424F-A857-60156323898B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nl-NL" sz="1400" noProof="0" dirty="0"/>
                <a:t>Image 25% / </a:t>
              </a:r>
              <a:r>
                <a:rPr lang="nl-NL" sz="1400" noProof="0" dirty="0" err="1"/>
                <a:t>Text</a:t>
              </a:r>
              <a:r>
                <a:rPr lang="nl-NL" sz="1400" noProof="0" dirty="0"/>
                <a:t> 75%</a:t>
              </a:r>
            </a:p>
          </p:txBody>
        </p:sp>
        <p:sp>
          <p:nvSpPr>
            <p:cNvPr id="49" name="Rechthoekige driehoek 48">
              <a:extLst>
                <a:ext uri="{FF2B5EF4-FFF2-40B4-BE49-F238E27FC236}">
                  <a16:creationId xmlns:a16="http://schemas.microsoft.com/office/drawing/2014/main" id="{73FFB141-8AC7-45E7-B190-18DCF92CD4B5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nl-NL" sz="1600" dirty="0" err="1"/>
            </a:p>
          </p:txBody>
        </p:sp>
      </p:grpSp>
      <p:grpSp>
        <p:nvGrpSpPr>
          <p:cNvPr id="50" name="GRID" hidden="1">
            <a:extLst>
              <a:ext uri="{FF2B5EF4-FFF2-40B4-BE49-F238E27FC236}">
                <a16:creationId xmlns:a16="http://schemas.microsoft.com/office/drawing/2014/main" id="{99E3960A-1462-4B80-ADC4-A3747BE9764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51" name="Rechthoek 50">
              <a:extLst>
                <a:ext uri="{FF2B5EF4-FFF2-40B4-BE49-F238E27FC236}">
                  <a16:creationId xmlns:a16="http://schemas.microsoft.com/office/drawing/2014/main" id="{3D6EBD11-97C8-4D83-BFD9-AF2079495297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7315E993-AB9D-44DA-ADB8-4795FE99076B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3" name="Rechthoek 52">
              <a:extLst>
                <a:ext uri="{FF2B5EF4-FFF2-40B4-BE49-F238E27FC236}">
                  <a16:creationId xmlns:a16="http://schemas.microsoft.com/office/drawing/2014/main" id="{D43E683C-D32A-4962-A96D-86509FC71942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4" name="Rechthoek 53">
              <a:extLst>
                <a:ext uri="{FF2B5EF4-FFF2-40B4-BE49-F238E27FC236}">
                  <a16:creationId xmlns:a16="http://schemas.microsoft.com/office/drawing/2014/main" id="{4AE56E8D-799D-4C59-B8D6-444E19D8B590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55" name="Rechthoek 54">
              <a:extLst>
                <a:ext uri="{FF2B5EF4-FFF2-40B4-BE49-F238E27FC236}">
                  <a16:creationId xmlns:a16="http://schemas.microsoft.com/office/drawing/2014/main" id="{DD7A907D-4C8D-4B65-AC92-46EF0DE876C9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56" name="Rechthoek 55">
              <a:extLst>
                <a:ext uri="{FF2B5EF4-FFF2-40B4-BE49-F238E27FC236}">
                  <a16:creationId xmlns:a16="http://schemas.microsoft.com/office/drawing/2014/main" id="{D04EB40D-8620-4C2D-8D1A-E59B05927CA5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57" name="Rechthoek 56">
              <a:extLst>
                <a:ext uri="{FF2B5EF4-FFF2-40B4-BE49-F238E27FC236}">
                  <a16:creationId xmlns:a16="http://schemas.microsoft.com/office/drawing/2014/main" id="{C6429148-5CE1-4EF5-A09B-8071E7D7B439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8" name="Rechthoek 57">
              <a:extLst>
                <a:ext uri="{FF2B5EF4-FFF2-40B4-BE49-F238E27FC236}">
                  <a16:creationId xmlns:a16="http://schemas.microsoft.com/office/drawing/2014/main" id="{C61D6369-95B1-49A8-923C-83FEBC7C6746}"/>
                </a:ext>
              </a:extLst>
            </p:cNvPr>
            <p:cNvSpPr/>
            <p:nvPr userDrawn="1"/>
          </p:nvSpPr>
          <p:spPr>
            <a:xfrm>
              <a:off x="5087958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9" name="Rechthoek 58">
              <a:extLst>
                <a:ext uri="{FF2B5EF4-FFF2-40B4-BE49-F238E27FC236}">
                  <a16:creationId xmlns:a16="http://schemas.microsoft.com/office/drawing/2014/main" id="{E2C77ED2-E288-43B5-8D02-30861E37D10F}"/>
                </a:ext>
              </a:extLst>
            </p:cNvPr>
            <p:cNvSpPr/>
            <p:nvPr userDrawn="1"/>
          </p:nvSpPr>
          <p:spPr>
            <a:xfrm>
              <a:off x="3851503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5A2B5-3250-4AB8-A057-DCA5895E98E2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A73E8D23-0617-4320-9A93-9E05B248F6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24000" y="180000"/>
            <a:ext cx="6120000" cy="864000"/>
          </a:xfrm>
        </p:spPr>
        <p:txBody>
          <a:bodyPr/>
          <a:lstStyle>
            <a:lvl1pPr marL="0" indent="0" algn="r">
              <a:spcAft>
                <a:spcPts val="0"/>
              </a:spcAft>
              <a:buNone/>
              <a:defRPr sz="2800" b="0" i="0" baseline="0">
                <a:solidFill>
                  <a:srgbClr val="0076C8"/>
                </a:solidFill>
                <a:latin typeface="+mj-lt"/>
              </a:defRPr>
            </a:lvl1pPr>
            <a:lvl2pPr marL="0" indent="0" algn="r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</p:spTree>
    <p:extLst>
      <p:ext uri="{BB962C8B-B14F-4D97-AF65-F5344CB8AC3E}">
        <p14:creationId xmlns:p14="http://schemas.microsoft.com/office/powerpoint/2010/main" val="42360192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11000" decel="89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08000" y="108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50% / Text 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jdelijke aanduiding voor afbeelding 16">
            <a:extLst>
              <a:ext uri="{FF2B5EF4-FFF2-40B4-BE49-F238E27FC236}">
                <a16:creationId xmlns:a16="http://schemas.microsoft.com/office/drawing/2014/main" id="{1D465989-9A42-41C9-8DA5-97859826C2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lIns="648000" tIns="612000"/>
          <a:lstStyle>
            <a:lvl1pPr marL="0" indent="0" algn="l">
              <a:spcAft>
                <a:spcPts val="0"/>
              </a:spcAft>
              <a:buNone/>
              <a:defRPr sz="1100" i="1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Select this entry box, go to the ‘Insert’ tab, click on ‘Image’,</a:t>
            </a:r>
            <a:br>
              <a:rPr lang="en-GB" noProof="0" dirty="0"/>
            </a:br>
            <a:r>
              <a:rPr lang="en-GB" noProof="0" dirty="0"/>
              <a:t>select the desired image and click on ‘Insert’.</a:t>
            </a:r>
          </a:p>
        </p:txBody>
      </p:sp>
      <p:sp>
        <p:nvSpPr>
          <p:cNvPr id="56" name="Tijdelijke aanduiding voor tekst 55">
            <a:extLst>
              <a:ext uri="{FF2B5EF4-FFF2-40B4-BE49-F238E27FC236}">
                <a16:creationId xmlns:a16="http://schemas.microsoft.com/office/drawing/2014/main" id="{22159C01-9DFE-4C25-8226-DD6BFAA05A5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 flipH="1">
            <a:off x="413160" y="0"/>
            <a:ext cx="11778840" cy="6858000"/>
          </a:xfrm>
          <a:custGeom>
            <a:avLst/>
            <a:gdLst>
              <a:gd name="connsiteX0" fmla="*/ 4920838 w 11778840"/>
              <a:gd name="connsiteY0" fmla="*/ 0 h 6858000"/>
              <a:gd name="connsiteX1" fmla="*/ 0 w 11778840"/>
              <a:gd name="connsiteY1" fmla="*/ 0 h 6858000"/>
              <a:gd name="connsiteX2" fmla="*/ 0 w 11778840"/>
              <a:gd name="connsiteY2" fmla="*/ 6858000 h 6858000"/>
              <a:gd name="connsiteX3" fmla="*/ 4920838 w 11778840"/>
              <a:gd name="connsiteY3" fmla="*/ 6858000 h 6858000"/>
              <a:gd name="connsiteX4" fmla="*/ 4920840 w 11778840"/>
              <a:gd name="connsiteY4" fmla="*/ 0 h 6858000"/>
              <a:gd name="connsiteX5" fmla="*/ 4920840 w 11778840"/>
              <a:gd name="connsiteY5" fmla="*/ 6858000 h 6858000"/>
              <a:gd name="connsiteX6" fmla="*/ 11778840 w 1177884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78840" h="6858000">
                <a:moveTo>
                  <a:pt x="4920838" y="0"/>
                </a:moveTo>
                <a:lnTo>
                  <a:pt x="0" y="0"/>
                </a:lnTo>
                <a:lnTo>
                  <a:pt x="0" y="6858000"/>
                </a:lnTo>
                <a:lnTo>
                  <a:pt x="4920838" y="6858000"/>
                </a:lnTo>
                <a:close/>
                <a:moveTo>
                  <a:pt x="4920840" y="0"/>
                </a:moveTo>
                <a:lnTo>
                  <a:pt x="4920840" y="6858000"/>
                </a:lnTo>
                <a:lnTo>
                  <a:pt x="1177884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 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184817-515D-4870-8CED-0DECE6FF2FC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5724000" y="1836000"/>
            <a:ext cx="5879713" cy="3991966"/>
          </a:xfrm>
        </p:spPr>
        <p:txBody>
          <a:bodyPr vert="horz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  <a:lvl6pPr algn="l">
              <a:defRPr/>
            </a:lvl6pPr>
            <a:lvl7pPr algn="l">
              <a:defRPr/>
            </a:lvl7pPr>
            <a:lvl8pPr algn="l">
              <a:defRPr/>
            </a:lvl8pPr>
            <a:lvl9pPr algn="l">
              <a:defRPr/>
            </a:lvl9pPr>
          </a:lstStyle>
          <a:p>
            <a:pPr lvl="0"/>
            <a:r>
              <a:rPr lang="en-GB" noProof="0"/>
              <a:t>Bullet</a:t>
            </a:r>
          </a:p>
          <a:p>
            <a:pPr lvl="1"/>
            <a:r>
              <a:rPr lang="en-GB" noProof="0"/>
              <a:t>Sub-bullet #1</a:t>
            </a:r>
          </a:p>
          <a:p>
            <a:pPr lvl="2"/>
            <a:r>
              <a:rPr lang="en-GB" noProof="0"/>
              <a:t>Sub-bullet #2</a:t>
            </a:r>
          </a:p>
          <a:p>
            <a:pPr lvl="3"/>
            <a:r>
              <a:rPr lang="en-GB" noProof="0"/>
              <a:t>Text</a:t>
            </a:r>
          </a:p>
          <a:p>
            <a:pPr lvl="4"/>
            <a:r>
              <a:rPr lang="en-GB" noProof="0"/>
              <a:t>Header</a:t>
            </a:r>
          </a:p>
          <a:p>
            <a:pPr lvl="5"/>
            <a:r>
              <a:rPr lang="en-GB" noProof="0"/>
              <a:t>Bullet</a:t>
            </a:r>
          </a:p>
          <a:p>
            <a:pPr lvl="6"/>
            <a:r>
              <a:rPr lang="en-GB" noProof="0"/>
              <a:t>Sub-bullet #1</a:t>
            </a:r>
          </a:p>
          <a:p>
            <a:pPr lvl="7"/>
            <a:r>
              <a:rPr lang="en-GB" noProof="0"/>
              <a:t>Sub-bullet #2</a:t>
            </a:r>
          </a:p>
          <a:p>
            <a:pPr lvl="8"/>
            <a:r>
              <a:rPr lang="en-GB" noProof="0"/>
              <a:t>Text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DD1DA917-58BE-42EB-9A4D-64415D60400B}" type="datetime4">
              <a:rPr lang="nl-NL" noProof="0" smtClean="0"/>
              <a:t>10 oktober 2019</a:t>
            </a:fld>
            <a:endParaRPr lang="nl-NL" noProof="0"/>
          </a:p>
        </p:txBody>
      </p:sp>
      <p:sp>
        <p:nvSpPr>
          <p:cNvPr id="36" name="Tijdelijke aanduiding voor tekst 20">
            <a:extLst>
              <a:ext uri="{FF2B5EF4-FFF2-40B4-BE49-F238E27FC236}">
                <a16:creationId xmlns:a16="http://schemas.microsoft.com/office/drawing/2014/main" id="{CF59045E-1419-441F-A858-CBE5BCC3487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7" name="Tijdelijke aanduiding voor tekst 19">
            <a:extLst>
              <a:ext uri="{FF2B5EF4-FFF2-40B4-BE49-F238E27FC236}">
                <a16:creationId xmlns:a16="http://schemas.microsoft.com/office/drawing/2014/main" id="{C38FDDCD-E95E-4A15-9721-A5A9CFC88D3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8" name="Tijdelijke aanduiding voor tekst 21">
            <a:extLst>
              <a:ext uri="{FF2B5EF4-FFF2-40B4-BE49-F238E27FC236}">
                <a16:creationId xmlns:a16="http://schemas.microsoft.com/office/drawing/2014/main" id="{46015648-CE93-4743-AEE5-9DD09BDFB8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9" name="Tijdelijke aanduiding voor tekst 22">
            <a:extLst>
              <a:ext uri="{FF2B5EF4-FFF2-40B4-BE49-F238E27FC236}">
                <a16:creationId xmlns:a16="http://schemas.microsoft.com/office/drawing/2014/main" id="{20E8007A-47D1-41F7-A6E1-FB5C9802F0A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32" name="Groep 31">
            <a:extLst>
              <a:ext uri="{FF2B5EF4-FFF2-40B4-BE49-F238E27FC236}">
                <a16:creationId xmlns:a16="http://schemas.microsoft.com/office/drawing/2014/main" id="{DE66D839-E9C0-4628-B241-02F9CE1AB4E9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33" name="Rechthoek: afgeronde hoeken 32">
              <a:extLst>
                <a:ext uri="{FF2B5EF4-FFF2-40B4-BE49-F238E27FC236}">
                  <a16:creationId xmlns:a16="http://schemas.microsoft.com/office/drawing/2014/main" id="{BF7B7CE1-1790-4F59-831B-137A74ADB26D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nl-NL" sz="1400" noProof="0" dirty="0"/>
                <a:t>Image 50% / </a:t>
              </a:r>
              <a:r>
                <a:rPr lang="nl-NL" sz="1400" noProof="0" dirty="0" err="1"/>
                <a:t>Text</a:t>
              </a:r>
              <a:r>
                <a:rPr lang="nl-NL" sz="1400" noProof="0" dirty="0"/>
                <a:t> 50%</a:t>
              </a:r>
            </a:p>
          </p:txBody>
        </p:sp>
        <p:sp>
          <p:nvSpPr>
            <p:cNvPr id="35" name="Rechthoekige driehoek 34">
              <a:extLst>
                <a:ext uri="{FF2B5EF4-FFF2-40B4-BE49-F238E27FC236}">
                  <a16:creationId xmlns:a16="http://schemas.microsoft.com/office/drawing/2014/main" id="{07F34D08-FDE0-4122-BB42-B68EE7704596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nl-NL" sz="1600" dirty="0" err="1"/>
            </a:p>
          </p:txBody>
        </p:sp>
      </p:grpSp>
      <p:grpSp>
        <p:nvGrpSpPr>
          <p:cNvPr id="44" name="GRID" hidden="1">
            <a:extLst>
              <a:ext uri="{FF2B5EF4-FFF2-40B4-BE49-F238E27FC236}">
                <a16:creationId xmlns:a16="http://schemas.microsoft.com/office/drawing/2014/main" id="{53F989ED-4F2B-47DD-BAF1-F5D23C7D2D68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45" name="Rechthoek 44">
              <a:extLst>
                <a:ext uri="{FF2B5EF4-FFF2-40B4-BE49-F238E27FC236}">
                  <a16:creationId xmlns:a16="http://schemas.microsoft.com/office/drawing/2014/main" id="{B26A1B27-B1EE-438B-A1A8-35E8E1A3F5C1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6" name="Rechthoek 45">
              <a:extLst>
                <a:ext uri="{FF2B5EF4-FFF2-40B4-BE49-F238E27FC236}">
                  <a16:creationId xmlns:a16="http://schemas.microsoft.com/office/drawing/2014/main" id="{40B28CD1-493A-4E99-B038-EB04E4E3CC23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7" name="Rechthoek 46">
              <a:extLst>
                <a:ext uri="{FF2B5EF4-FFF2-40B4-BE49-F238E27FC236}">
                  <a16:creationId xmlns:a16="http://schemas.microsoft.com/office/drawing/2014/main" id="{0DEFE214-AB86-4B9B-B47E-F3109ACC78CA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8" name="Rechthoek 47">
              <a:extLst>
                <a:ext uri="{FF2B5EF4-FFF2-40B4-BE49-F238E27FC236}">
                  <a16:creationId xmlns:a16="http://schemas.microsoft.com/office/drawing/2014/main" id="{DF88A6AC-7D85-460F-9CE6-6D0267F5CDED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49" name="Rechthoek 48">
              <a:extLst>
                <a:ext uri="{FF2B5EF4-FFF2-40B4-BE49-F238E27FC236}">
                  <a16:creationId xmlns:a16="http://schemas.microsoft.com/office/drawing/2014/main" id="{491AC464-AC92-4C05-B413-EEC2F6F91043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50" name="Rechthoek 49">
              <a:extLst>
                <a:ext uri="{FF2B5EF4-FFF2-40B4-BE49-F238E27FC236}">
                  <a16:creationId xmlns:a16="http://schemas.microsoft.com/office/drawing/2014/main" id="{8A79071D-1093-49A4-944E-0A767836EFF0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51" name="Rechthoek 50">
              <a:extLst>
                <a:ext uri="{FF2B5EF4-FFF2-40B4-BE49-F238E27FC236}">
                  <a16:creationId xmlns:a16="http://schemas.microsoft.com/office/drawing/2014/main" id="{A5F652AF-D073-4C84-A2A0-0266E0406C0B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3" name="Rechthoek 52">
              <a:extLst>
                <a:ext uri="{FF2B5EF4-FFF2-40B4-BE49-F238E27FC236}">
                  <a16:creationId xmlns:a16="http://schemas.microsoft.com/office/drawing/2014/main" id="{C3D6E2E8-DD7C-42E9-A0D0-CADCF52EBB4D}"/>
                </a:ext>
              </a:extLst>
            </p:cNvPr>
            <p:cNvSpPr/>
            <p:nvPr userDrawn="1"/>
          </p:nvSpPr>
          <p:spPr>
            <a:xfrm>
              <a:off x="6585128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4" name="Rechthoek 53">
              <a:extLst>
                <a:ext uri="{FF2B5EF4-FFF2-40B4-BE49-F238E27FC236}">
                  <a16:creationId xmlns:a16="http://schemas.microsoft.com/office/drawing/2014/main" id="{38FDD6D2-9E51-4E82-BC06-1FBDE132AC89}"/>
                </a:ext>
              </a:extLst>
            </p:cNvPr>
            <p:cNvSpPr/>
            <p:nvPr userDrawn="1"/>
          </p:nvSpPr>
          <p:spPr>
            <a:xfrm>
              <a:off x="5304284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066E09A7-9945-4E2A-8DB2-AC2B911959F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24000" y="180000"/>
            <a:ext cx="6120000" cy="864000"/>
          </a:xfrm>
        </p:spPr>
        <p:txBody>
          <a:bodyPr/>
          <a:lstStyle>
            <a:lvl1pPr marL="0" indent="0" algn="r">
              <a:spcAft>
                <a:spcPts val="0"/>
              </a:spcAft>
              <a:buNone/>
              <a:defRPr sz="2800" b="0" i="0" baseline="0">
                <a:solidFill>
                  <a:srgbClr val="0076C8"/>
                </a:solidFill>
                <a:latin typeface="+mj-lt"/>
              </a:defRPr>
            </a:lvl1pPr>
            <a:lvl2pPr marL="0" indent="0" algn="r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0DF3F68D-1A54-46B1-AB62-9794C2B08A9B}"/>
              </a:ext>
            </a:extLst>
          </p:cNvPr>
          <p:cNvSpPr>
            <a:spLocks noGrp="1"/>
          </p:cNvSpPr>
          <p:nvPr>
            <p:ph type="ftr" sz="quarter" idx="35"/>
          </p:nvPr>
        </p:nvSpPr>
        <p:spPr>
          <a:xfrm>
            <a:off x="2880000" y="6192000"/>
            <a:ext cx="6480000" cy="4680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</p:spTree>
    <p:extLst>
      <p:ext uri="{BB962C8B-B14F-4D97-AF65-F5344CB8AC3E}">
        <p14:creationId xmlns:p14="http://schemas.microsoft.com/office/powerpoint/2010/main" val="27935757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22000" decel="78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08000" y="108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75% / Text 25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jdelijke aanduiding voor afbeelding 16">
            <a:extLst>
              <a:ext uri="{FF2B5EF4-FFF2-40B4-BE49-F238E27FC236}">
                <a16:creationId xmlns:a16="http://schemas.microsoft.com/office/drawing/2014/main" id="{1D465989-9A42-41C9-8DA5-97859826C2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8867861" cy="6858000"/>
          </a:xfrm>
          <a:solidFill>
            <a:schemeClr val="bg2"/>
          </a:solidFill>
        </p:spPr>
        <p:txBody>
          <a:bodyPr lIns="648000" tIns="612000"/>
          <a:lstStyle>
            <a:lvl1pPr marL="0" indent="0" algn="l">
              <a:spcAft>
                <a:spcPts val="0"/>
              </a:spcAft>
              <a:buNone/>
              <a:defRPr sz="1100" i="1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Select this entry box, go to the ‘Insert’ tab, click on ‘Image’,</a:t>
            </a:r>
            <a:br>
              <a:rPr lang="en-GB" noProof="0" dirty="0"/>
            </a:br>
            <a:r>
              <a:rPr lang="en-GB" noProof="0" dirty="0"/>
              <a:t>select the desired image and click on ‘Insert’.</a:t>
            </a:r>
          </a:p>
        </p:txBody>
      </p:sp>
      <p:sp>
        <p:nvSpPr>
          <p:cNvPr id="61" name="Tijdelijke aanduiding voor tekst 60">
            <a:extLst>
              <a:ext uri="{FF2B5EF4-FFF2-40B4-BE49-F238E27FC236}">
                <a16:creationId xmlns:a16="http://schemas.microsoft.com/office/drawing/2014/main" id="{3A5459AF-5530-41A7-A65F-F9519D4876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 flipH="1">
            <a:off x="1891090" y="0"/>
            <a:ext cx="10300911" cy="6858000"/>
          </a:xfrm>
          <a:custGeom>
            <a:avLst/>
            <a:gdLst>
              <a:gd name="connsiteX0" fmla="*/ 3442909 w 10300911"/>
              <a:gd name="connsiteY0" fmla="*/ 0 h 6858000"/>
              <a:gd name="connsiteX1" fmla="*/ 0 w 10300911"/>
              <a:gd name="connsiteY1" fmla="*/ 0 h 6858000"/>
              <a:gd name="connsiteX2" fmla="*/ 0 w 10300911"/>
              <a:gd name="connsiteY2" fmla="*/ 6858000 h 6858000"/>
              <a:gd name="connsiteX3" fmla="*/ 3442909 w 10300911"/>
              <a:gd name="connsiteY3" fmla="*/ 6858000 h 6858000"/>
              <a:gd name="connsiteX4" fmla="*/ 3442911 w 10300911"/>
              <a:gd name="connsiteY4" fmla="*/ 0 h 6858000"/>
              <a:gd name="connsiteX5" fmla="*/ 3442911 w 10300911"/>
              <a:gd name="connsiteY5" fmla="*/ 6858000 h 6858000"/>
              <a:gd name="connsiteX6" fmla="*/ 10300911 w 1030091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00911" h="6858000">
                <a:moveTo>
                  <a:pt x="3442909" y="0"/>
                </a:moveTo>
                <a:lnTo>
                  <a:pt x="0" y="0"/>
                </a:lnTo>
                <a:lnTo>
                  <a:pt x="0" y="6858000"/>
                </a:lnTo>
                <a:lnTo>
                  <a:pt x="3442909" y="6858000"/>
                </a:lnTo>
                <a:close/>
                <a:moveTo>
                  <a:pt x="3442911" y="0"/>
                </a:moveTo>
                <a:lnTo>
                  <a:pt x="3442911" y="6858000"/>
                </a:lnTo>
                <a:lnTo>
                  <a:pt x="10300911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 algn="l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 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184817-515D-4870-8CED-0DECE6FF2FC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7524000" y="1800000"/>
            <a:ext cx="4376233" cy="4008539"/>
          </a:xfrm>
        </p:spPr>
        <p:txBody>
          <a:bodyPr vert="horz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  <a:lvl6pPr algn="l">
              <a:defRPr/>
            </a:lvl6pPr>
            <a:lvl7pPr algn="l">
              <a:defRPr/>
            </a:lvl7pPr>
            <a:lvl8pPr algn="l">
              <a:defRPr/>
            </a:lvl8pPr>
            <a:lvl9pPr algn="l">
              <a:defRPr/>
            </a:lvl9pPr>
          </a:lstStyle>
          <a:p>
            <a:pPr lvl="0"/>
            <a:r>
              <a:rPr lang="en-GB" noProof="0"/>
              <a:t>Bullet</a:t>
            </a:r>
          </a:p>
          <a:p>
            <a:pPr lvl="1"/>
            <a:r>
              <a:rPr lang="en-GB" noProof="0"/>
              <a:t>Sub-bullet #1</a:t>
            </a:r>
          </a:p>
          <a:p>
            <a:pPr lvl="2"/>
            <a:r>
              <a:rPr lang="en-GB" noProof="0"/>
              <a:t>Sub-bullet #2</a:t>
            </a:r>
          </a:p>
          <a:p>
            <a:pPr lvl="3"/>
            <a:r>
              <a:rPr lang="en-GB" noProof="0"/>
              <a:t>Text</a:t>
            </a:r>
          </a:p>
          <a:p>
            <a:pPr lvl="4"/>
            <a:r>
              <a:rPr lang="en-GB" noProof="0"/>
              <a:t>Header</a:t>
            </a:r>
          </a:p>
          <a:p>
            <a:pPr lvl="5"/>
            <a:r>
              <a:rPr lang="en-GB" noProof="0"/>
              <a:t>Bullet</a:t>
            </a:r>
          </a:p>
          <a:p>
            <a:pPr lvl="6"/>
            <a:r>
              <a:rPr lang="en-GB" noProof="0"/>
              <a:t>Sub-bullet #1</a:t>
            </a:r>
          </a:p>
          <a:p>
            <a:pPr lvl="7"/>
            <a:r>
              <a:rPr lang="en-GB" noProof="0"/>
              <a:t>Sub-bullet #2</a:t>
            </a:r>
          </a:p>
          <a:p>
            <a:pPr lvl="8"/>
            <a:r>
              <a:rPr lang="en-GB" noProof="0"/>
              <a:t>Text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3CDB419D-96E5-40C9-AC63-839B167F7B07}" type="datetime4">
              <a:rPr lang="nl-NL" noProof="0" smtClean="0"/>
              <a:t>10 oktober 2019</a:t>
            </a:fld>
            <a:endParaRPr lang="nl-NL" noProof="0"/>
          </a:p>
        </p:txBody>
      </p:sp>
      <p:sp>
        <p:nvSpPr>
          <p:cNvPr id="36" name="Tijdelijke aanduiding voor tekst 20">
            <a:extLst>
              <a:ext uri="{FF2B5EF4-FFF2-40B4-BE49-F238E27FC236}">
                <a16:creationId xmlns:a16="http://schemas.microsoft.com/office/drawing/2014/main" id="{9510620C-6464-4F29-AA5A-B4A0A76BFAD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7" name="Tijdelijke aanduiding voor tekst 19">
            <a:extLst>
              <a:ext uri="{FF2B5EF4-FFF2-40B4-BE49-F238E27FC236}">
                <a16:creationId xmlns:a16="http://schemas.microsoft.com/office/drawing/2014/main" id="{E97B08BB-902C-449C-80A2-A21951D8FA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8" name="Tijdelijke aanduiding voor tekst 21">
            <a:extLst>
              <a:ext uri="{FF2B5EF4-FFF2-40B4-BE49-F238E27FC236}">
                <a16:creationId xmlns:a16="http://schemas.microsoft.com/office/drawing/2014/main" id="{08BD7B2B-6E6B-4684-8126-8E31C6EBFD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9" name="Tijdelijke aanduiding voor tekst 22">
            <a:extLst>
              <a:ext uri="{FF2B5EF4-FFF2-40B4-BE49-F238E27FC236}">
                <a16:creationId xmlns:a16="http://schemas.microsoft.com/office/drawing/2014/main" id="{6D6244CE-26A9-4A1B-BC4A-9EBE2F48475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32" name="Groep 31">
            <a:extLst>
              <a:ext uri="{FF2B5EF4-FFF2-40B4-BE49-F238E27FC236}">
                <a16:creationId xmlns:a16="http://schemas.microsoft.com/office/drawing/2014/main" id="{AD5A2FFE-31C7-42F9-8A69-D521DE04D507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33" name="Rechthoek: afgeronde hoeken 32">
              <a:extLst>
                <a:ext uri="{FF2B5EF4-FFF2-40B4-BE49-F238E27FC236}">
                  <a16:creationId xmlns:a16="http://schemas.microsoft.com/office/drawing/2014/main" id="{0FDEC303-C07C-4624-BF8D-033F1A206F67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nl-NL" sz="1400" noProof="0" dirty="0"/>
                <a:t>Image 75% / </a:t>
              </a:r>
              <a:r>
                <a:rPr lang="nl-NL" sz="1400" noProof="0" dirty="0" err="1"/>
                <a:t>Text</a:t>
              </a:r>
              <a:r>
                <a:rPr lang="nl-NL" sz="1400" noProof="0" dirty="0"/>
                <a:t> 25%</a:t>
              </a:r>
            </a:p>
          </p:txBody>
        </p:sp>
        <p:sp>
          <p:nvSpPr>
            <p:cNvPr id="35" name="Rechthoekige driehoek 34">
              <a:extLst>
                <a:ext uri="{FF2B5EF4-FFF2-40B4-BE49-F238E27FC236}">
                  <a16:creationId xmlns:a16="http://schemas.microsoft.com/office/drawing/2014/main" id="{B0571C65-2DF4-4976-B47E-D2C204D42399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nl-NL" sz="1600" dirty="0" err="1"/>
            </a:p>
          </p:txBody>
        </p:sp>
      </p:grpSp>
      <p:grpSp>
        <p:nvGrpSpPr>
          <p:cNvPr id="49" name="GRID" hidden="1">
            <a:extLst>
              <a:ext uri="{FF2B5EF4-FFF2-40B4-BE49-F238E27FC236}">
                <a16:creationId xmlns:a16="http://schemas.microsoft.com/office/drawing/2014/main" id="{2DCADD89-92D1-43D9-9577-61AA6DE6B8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50" name="Rechthoek 49">
              <a:extLst>
                <a:ext uri="{FF2B5EF4-FFF2-40B4-BE49-F238E27FC236}">
                  <a16:creationId xmlns:a16="http://schemas.microsoft.com/office/drawing/2014/main" id="{FAC3473E-8EDF-4975-B452-EC987BE1F604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1" name="Rechthoek 50">
              <a:extLst>
                <a:ext uri="{FF2B5EF4-FFF2-40B4-BE49-F238E27FC236}">
                  <a16:creationId xmlns:a16="http://schemas.microsoft.com/office/drawing/2014/main" id="{1CB2209E-50A9-4A9A-A219-F3AC8B3087C1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FE93E517-FD37-4FD6-B4F7-46E613BA42A6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3" name="Rechthoek 52">
              <a:extLst>
                <a:ext uri="{FF2B5EF4-FFF2-40B4-BE49-F238E27FC236}">
                  <a16:creationId xmlns:a16="http://schemas.microsoft.com/office/drawing/2014/main" id="{8049CFA5-9B5B-414F-BCD6-A5A1CCAAB300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54" name="Rechthoek 53">
              <a:extLst>
                <a:ext uri="{FF2B5EF4-FFF2-40B4-BE49-F238E27FC236}">
                  <a16:creationId xmlns:a16="http://schemas.microsoft.com/office/drawing/2014/main" id="{2806E666-7D53-4D46-A87E-F796C0D7704D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55" name="Rechthoek 54">
              <a:extLst>
                <a:ext uri="{FF2B5EF4-FFF2-40B4-BE49-F238E27FC236}">
                  <a16:creationId xmlns:a16="http://schemas.microsoft.com/office/drawing/2014/main" id="{D19EE911-3097-4347-8FF0-93DAE4F3D67D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56" name="Rechthoek 55">
              <a:extLst>
                <a:ext uri="{FF2B5EF4-FFF2-40B4-BE49-F238E27FC236}">
                  <a16:creationId xmlns:a16="http://schemas.microsoft.com/office/drawing/2014/main" id="{71E673C8-9B0F-496B-AECC-48CF00555E07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7" name="Rechthoek 56">
              <a:extLst>
                <a:ext uri="{FF2B5EF4-FFF2-40B4-BE49-F238E27FC236}">
                  <a16:creationId xmlns:a16="http://schemas.microsoft.com/office/drawing/2014/main" id="{9E1DD4D4-1DC7-4B67-8CA2-0E815A180342}"/>
                </a:ext>
              </a:extLst>
            </p:cNvPr>
            <p:cNvSpPr/>
            <p:nvPr userDrawn="1"/>
          </p:nvSpPr>
          <p:spPr>
            <a:xfrm>
              <a:off x="8044219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8" name="Rechthoek 57">
              <a:extLst>
                <a:ext uri="{FF2B5EF4-FFF2-40B4-BE49-F238E27FC236}">
                  <a16:creationId xmlns:a16="http://schemas.microsoft.com/office/drawing/2014/main" id="{6317A6E1-F61D-4488-9085-85E211C268A0}"/>
                </a:ext>
              </a:extLst>
            </p:cNvPr>
            <p:cNvSpPr/>
            <p:nvPr userDrawn="1"/>
          </p:nvSpPr>
          <p:spPr>
            <a:xfrm>
              <a:off x="6807764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97E1913F-09C4-48F2-8E4B-E5B234ABC39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24000" y="180000"/>
            <a:ext cx="6120000" cy="864000"/>
          </a:xfrm>
        </p:spPr>
        <p:txBody>
          <a:bodyPr/>
          <a:lstStyle>
            <a:lvl1pPr marL="0" indent="0" algn="r">
              <a:spcAft>
                <a:spcPts val="0"/>
              </a:spcAft>
              <a:buNone/>
              <a:defRPr sz="2800" b="0" i="0" baseline="0">
                <a:solidFill>
                  <a:srgbClr val="0076C8"/>
                </a:solidFill>
                <a:latin typeface="+mj-lt"/>
              </a:defRPr>
            </a:lvl1pPr>
            <a:lvl2pPr marL="0" indent="0" algn="r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A237A3D6-1208-46F5-9B9B-3DCE44169456}"/>
              </a:ext>
            </a:extLst>
          </p:cNvPr>
          <p:cNvSpPr>
            <a:spLocks noGrp="1"/>
          </p:cNvSpPr>
          <p:nvPr>
            <p:ph type="ftr" sz="quarter" idx="35"/>
          </p:nvPr>
        </p:nvSpPr>
        <p:spPr>
          <a:xfrm>
            <a:off x="2880000" y="6192000"/>
            <a:ext cx="6480000" cy="4680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</p:spTree>
    <p:extLst>
      <p:ext uri="{BB962C8B-B14F-4D97-AF65-F5344CB8AC3E}">
        <p14:creationId xmlns:p14="http://schemas.microsoft.com/office/powerpoint/2010/main" val="3059554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11000" decel="89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08000" y="108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jdelijke aanduiding voor afbeelding 16">
            <a:extLst>
              <a:ext uri="{FF2B5EF4-FFF2-40B4-BE49-F238E27FC236}">
                <a16:creationId xmlns:a16="http://schemas.microsoft.com/office/drawing/2014/main" id="{1D465989-9A42-41C9-8DA5-97859826C2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lIns="0" tIns="2952000"/>
          <a:lstStyle>
            <a:lvl1pPr marL="0" indent="0" algn="ctr">
              <a:spcAft>
                <a:spcPts val="0"/>
              </a:spcAft>
              <a:buNone/>
              <a:defRPr sz="1100" i="1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an image</a:t>
            </a:r>
          </a:p>
        </p:txBody>
      </p:sp>
      <p:sp>
        <p:nvSpPr>
          <p:cNvPr id="51" name="Tijdelijke aanduiding voor tekst 50">
            <a:extLst>
              <a:ext uri="{FF2B5EF4-FFF2-40B4-BE49-F238E27FC236}">
                <a16:creationId xmlns:a16="http://schemas.microsoft.com/office/drawing/2014/main" id="{354EFEAC-EFE4-44C1-AF60-8656E75A456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 flipH="1">
            <a:off x="-2" y="0"/>
            <a:ext cx="12192002" cy="1977668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091338-B78F-4C9D-8081-A0FCD7101C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80000"/>
            <a:ext cx="10895997" cy="4165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noProof="0"/>
              <a:t>Title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C89FE998-6F71-4E54-966A-3803368BD64D}" type="datetime4">
              <a:rPr lang="nl-NL" noProof="0" smtClean="0"/>
              <a:t>10 oktober 2019</a:t>
            </a:fld>
            <a:endParaRPr lang="nl-NL" noProof="0"/>
          </a:p>
        </p:txBody>
      </p:sp>
      <p:grpSp>
        <p:nvGrpSpPr>
          <p:cNvPr id="18" name="GRID" hidden="1">
            <a:extLst>
              <a:ext uri="{FF2B5EF4-FFF2-40B4-BE49-F238E27FC236}">
                <a16:creationId xmlns:a16="http://schemas.microsoft.com/office/drawing/2014/main" id="{74CA27C5-5D37-4526-9CFA-B6FFC4431273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1C8B0238-53A2-4CE1-BBF5-0B154005FC92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B62BF3B5-64E9-48B5-9FD0-31128926B34A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B3EFB03D-C5D5-4FA0-9E36-28D3A4F953CC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39F27E05-BAA5-4D56-B47B-E9CBF4840198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9AE3A185-F8D4-4C80-9080-B3D6A4DF0D9D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24" name="Rechthoek 23">
              <a:extLst>
                <a:ext uri="{FF2B5EF4-FFF2-40B4-BE49-F238E27FC236}">
                  <a16:creationId xmlns:a16="http://schemas.microsoft.com/office/drawing/2014/main" id="{56EFC7AE-A59B-435C-A9E6-248668EA59FD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C68556F8-F972-4091-9797-5F76B13A5019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4" name="Rechthoek 33">
              <a:extLst>
                <a:ext uri="{FF2B5EF4-FFF2-40B4-BE49-F238E27FC236}">
                  <a16:creationId xmlns:a16="http://schemas.microsoft.com/office/drawing/2014/main" id="{BF5AE5D4-9FC2-4ED2-9478-7EA267BCC34D}"/>
                </a:ext>
              </a:extLst>
            </p:cNvPr>
            <p:cNvSpPr/>
            <p:nvPr userDrawn="1"/>
          </p:nvSpPr>
          <p:spPr>
            <a:xfrm>
              <a:off x="6663765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9" name="Rechthoek 38">
              <a:extLst>
                <a:ext uri="{FF2B5EF4-FFF2-40B4-BE49-F238E27FC236}">
                  <a16:creationId xmlns:a16="http://schemas.microsoft.com/office/drawing/2014/main" id="{CD04D2F0-5441-455D-B516-354EB81CC908}"/>
                </a:ext>
              </a:extLst>
            </p:cNvPr>
            <p:cNvSpPr/>
            <p:nvPr userDrawn="1"/>
          </p:nvSpPr>
          <p:spPr>
            <a:xfrm>
              <a:off x="7688577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36" name="Tijdelijke aanduiding voor tekst 20">
            <a:extLst>
              <a:ext uri="{FF2B5EF4-FFF2-40B4-BE49-F238E27FC236}">
                <a16:creationId xmlns:a16="http://schemas.microsoft.com/office/drawing/2014/main" id="{563713FB-FBB4-40A9-8967-1976D9ECB3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7" name="Tijdelijke aanduiding voor tekst 19">
            <a:extLst>
              <a:ext uri="{FF2B5EF4-FFF2-40B4-BE49-F238E27FC236}">
                <a16:creationId xmlns:a16="http://schemas.microsoft.com/office/drawing/2014/main" id="{090D4D05-4601-4EC6-8F75-49207707CE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8" name="Tijdelijke aanduiding voor tekst 21">
            <a:extLst>
              <a:ext uri="{FF2B5EF4-FFF2-40B4-BE49-F238E27FC236}">
                <a16:creationId xmlns:a16="http://schemas.microsoft.com/office/drawing/2014/main" id="{F9DD0154-FA50-4120-A81D-861DEC6248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41" name="Tijdelijke aanduiding voor tekst 22">
            <a:extLst>
              <a:ext uri="{FF2B5EF4-FFF2-40B4-BE49-F238E27FC236}">
                <a16:creationId xmlns:a16="http://schemas.microsoft.com/office/drawing/2014/main" id="{2715F149-CF85-4AB2-8B15-F774CB40812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32" name="Groep 31">
            <a:extLst>
              <a:ext uri="{FF2B5EF4-FFF2-40B4-BE49-F238E27FC236}">
                <a16:creationId xmlns:a16="http://schemas.microsoft.com/office/drawing/2014/main" id="{7D6D4756-22BD-46B9-9AC1-2AECF98EEAB4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33" name="Rechthoek: afgeronde hoeken 32">
              <a:extLst>
                <a:ext uri="{FF2B5EF4-FFF2-40B4-BE49-F238E27FC236}">
                  <a16:creationId xmlns:a16="http://schemas.microsoft.com/office/drawing/2014/main" id="{0FCA37EA-47C3-4F85-BAD3-D8D745F7FD22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nl-NL" sz="1400" noProof="0" dirty="0"/>
                <a:t>Image 100%</a:t>
              </a:r>
            </a:p>
          </p:txBody>
        </p:sp>
        <p:sp>
          <p:nvSpPr>
            <p:cNvPr id="35" name="Rechthoekige driehoek 34">
              <a:extLst>
                <a:ext uri="{FF2B5EF4-FFF2-40B4-BE49-F238E27FC236}">
                  <a16:creationId xmlns:a16="http://schemas.microsoft.com/office/drawing/2014/main" id="{56733C1D-1C49-49E5-97D8-1B6E41B36DF4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nl-NL" sz="1600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33164983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11000" decel="89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08000" y="108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00% /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jdelijke aanduiding voor afbeelding 16">
            <a:extLst>
              <a:ext uri="{FF2B5EF4-FFF2-40B4-BE49-F238E27FC236}">
                <a16:creationId xmlns:a16="http://schemas.microsoft.com/office/drawing/2014/main" id="{1D465989-9A42-41C9-8DA5-97859826C2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lIns="0" tIns="2952000"/>
          <a:lstStyle>
            <a:lvl1pPr marL="0" indent="0" algn="ctr">
              <a:spcAft>
                <a:spcPts val="0"/>
              </a:spcAft>
              <a:buNone/>
              <a:defRPr sz="1100" i="1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an image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C89FE998-6F71-4E54-966A-3803368BD64D}" type="datetime4">
              <a:rPr lang="nl-NL" noProof="0" smtClean="0"/>
              <a:t>10 oktober 2019</a:t>
            </a:fld>
            <a:endParaRPr lang="nl-NL" noProof="0"/>
          </a:p>
        </p:txBody>
      </p:sp>
      <p:grpSp>
        <p:nvGrpSpPr>
          <p:cNvPr id="18" name="GRID" hidden="1">
            <a:extLst>
              <a:ext uri="{FF2B5EF4-FFF2-40B4-BE49-F238E27FC236}">
                <a16:creationId xmlns:a16="http://schemas.microsoft.com/office/drawing/2014/main" id="{74CA27C5-5D37-4526-9CFA-B6FFC4431273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1C8B0238-53A2-4CE1-BBF5-0B154005FC92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B62BF3B5-64E9-48B5-9FD0-31128926B34A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B3EFB03D-C5D5-4FA0-9E36-28D3A4F953CC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39F27E05-BAA5-4D56-B47B-E9CBF4840198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23" name="Rechthoek 22">
              <a:extLst>
                <a:ext uri="{FF2B5EF4-FFF2-40B4-BE49-F238E27FC236}">
                  <a16:creationId xmlns:a16="http://schemas.microsoft.com/office/drawing/2014/main" id="{9AE3A185-F8D4-4C80-9080-B3D6A4DF0D9D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24" name="Rechthoek 23">
              <a:extLst>
                <a:ext uri="{FF2B5EF4-FFF2-40B4-BE49-F238E27FC236}">
                  <a16:creationId xmlns:a16="http://schemas.microsoft.com/office/drawing/2014/main" id="{56EFC7AE-A59B-435C-A9E6-248668EA59FD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C68556F8-F972-4091-9797-5F76B13A5019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4" name="Rechthoek 33">
              <a:extLst>
                <a:ext uri="{FF2B5EF4-FFF2-40B4-BE49-F238E27FC236}">
                  <a16:creationId xmlns:a16="http://schemas.microsoft.com/office/drawing/2014/main" id="{BF5AE5D4-9FC2-4ED2-9478-7EA267BCC34D}"/>
                </a:ext>
              </a:extLst>
            </p:cNvPr>
            <p:cNvSpPr/>
            <p:nvPr userDrawn="1"/>
          </p:nvSpPr>
          <p:spPr>
            <a:xfrm>
              <a:off x="6663765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9" name="Rechthoek 38">
              <a:extLst>
                <a:ext uri="{FF2B5EF4-FFF2-40B4-BE49-F238E27FC236}">
                  <a16:creationId xmlns:a16="http://schemas.microsoft.com/office/drawing/2014/main" id="{CD04D2F0-5441-455D-B516-354EB81CC908}"/>
                </a:ext>
              </a:extLst>
            </p:cNvPr>
            <p:cNvSpPr/>
            <p:nvPr userDrawn="1"/>
          </p:nvSpPr>
          <p:spPr>
            <a:xfrm>
              <a:off x="7688577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26" name="Tijdelijke aanduiding voor tekst 20">
            <a:extLst>
              <a:ext uri="{FF2B5EF4-FFF2-40B4-BE49-F238E27FC236}">
                <a16:creationId xmlns:a16="http://schemas.microsoft.com/office/drawing/2014/main" id="{FE1744CE-3DAA-42E0-BE06-10047AAD8D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6" name="Tijdelijke aanduiding voor tekst 19">
            <a:extLst>
              <a:ext uri="{FF2B5EF4-FFF2-40B4-BE49-F238E27FC236}">
                <a16:creationId xmlns:a16="http://schemas.microsoft.com/office/drawing/2014/main" id="{6135A50B-3554-460E-BC01-5BB4903F5FB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7" name="Tijdelijke aanduiding voor tekst 21">
            <a:extLst>
              <a:ext uri="{FF2B5EF4-FFF2-40B4-BE49-F238E27FC236}">
                <a16:creationId xmlns:a16="http://schemas.microsoft.com/office/drawing/2014/main" id="{F82575DB-AEF9-46C2-B7EB-0E6FBCAA9C4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8" name="Tijdelijke aanduiding voor tekst 22">
            <a:extLst>
              <a:ext uri="{FF2B5EF4-FFF2-40B4-BE49-F238E27FC236}">
                <a16:creationId xmlns:a16="http://schemas.microsoft.com/office/drawing/2014/main" id="{0CAFEF1C-71FA-4A4C-93FF-64C56706C72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32" name="Groep 31">
            <a:extLst>
              <a:ext uri="{FF2B5EF4-FFF2-40B4-BE49-F238E27FC236}">
                <a16:creationId xmlns:a16="http://schemas.microsoft.com/office/drawing/2014/main" id="{7D6D4756-22BD-46B9-9AC1-2AECF98EEAB4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33" name="Rechthoek: afgeronde hoeken 32">
              <a:extLst>
                <a:ext uri="{FF2B5EF4-FFF2-40B4-BE49-F238E27FC236}">
                  <a16:creationId xmlns:a16="http://schemas.microsoft.com/office/drawing/2014/main" id="{0FCA37EA-47C3-4F85-BAD3-D8D745F7FD22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nl-NL" sz="1400" noProof="0" dirty="0"/>
                <a:t>Image 100% / NO TITLE</a:t>
              </a:r>
            </a:p>
          </p:txBody>
        </p:sp>
        <p:sp>
          <p:nvSpPr>
            <p:cNvPr id="35" name="Rechthoekige driehoek 34">
              <a:extLst>
                <a:ext uri="{FF2B5EF4-FFF2-40B4-BE49-F238E27FC236}">
                  <a16:creationId xmlns:a16="http://schemas.microsoft.com/office/drawing/2014/main" id="{56733C1D-1C49-49E5-97D8-1B6E41B36DF4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nl-NL" sz="1600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33922720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11000" decel="89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08000" y="108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50% / Chart 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jdelijke aanduiding voor grafiek 17">
            <a:extLst>
              <a:ext uri="{FF2B5EF4-FFF2-40B4-BE49-F238E27FC236}">
                <a16:creationId xmlns:a16="http://schemas.microsoft.com/office/drawing/2014/main" id="{DBA71E3C-25E8-48C7-ADDE-457CFCC8F87A}"/>
              </a:ext>
            </a:extLst>
          </p:cNvPr>
          <p:cNvSpPr>
            <a:spLocks noGrp="1"/>
          </p:cNvSpPr>
          <p:nvPr>
            <p:ph type="chart" sz="quarter" idx="18" hasCustomPrompt="1"/>
          </p:nvPr>
        </p:nvSpPr>
        <p:spPr>
          <a:xfrm>
            <a:off x="7019999" y="1799999"/>
            <a:ext cx="4680000" cy="3960000"/>
          </a:xfrm>
          <a:noFill/>
        </p:spPr>
        <p:txBody>
          <a:bodyPr tIns="1368000"/>
          <a:lstStyle>
            <a:lvl1pPr marL="0" indent="0" algn="ctr">
              <a:spcAft>
                <a:spcPts val="0"/>
              </a:spcAft>
              <a:buNone/>
              <a:defRPr sz="1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 </a:t>
            </a:r>
            <a:br>
              <a:rPr lang="en-GB" noProof="0" dirty="0"/>
            </a:br>
            <a:r>
              <a:rPr lang="en-GB" noProof="0" dirty="0"/>
              <a:t>to insert a chart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184817-515D-4870-8CED-0DECE6FF2FC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1080000" y="1800000"/>
            <a:ext cx="5123998" cy="3975394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Bullet</a:t>
            </a:r>
          </a:p>
          <a:p>
            <a:pPr lvl="1"/>
            <a:r>
              <a:rPr lang="en-GB" noProof="0"/>
              <a:t>Sub-bullet #1</a:t>
            </a:r>
          </a:p>
          <a:p>
            <a:pPr lvl="2"/>
            <a:r>
              <a:rPr lang="en-GB" noProof="0"/>
              <a:t>Sub-bullet #2</a:t>
            </a:r>
          </a:p>
          <a:p>
            <a:pPr lvl="3"/>
            <a:r>
              <a:rPr lang="en-GB" noProof="0"/>
              <a:t>Text</a:t>
            </a:r>
          </a:p>
          <a:p>
            <a:pPr lvl="4"/>
            <a:r>
              <a:rPr lang="en-GB" noProof="0"/>
              <a:t>Header</a:t>
            </a:r>
          </a:p>
          <a:p>
            <a:pPr lvl="5"/>
            <a:r>
              <a:rPr lang="en-GB" noProof="0"/>
              <a:t>Bullet</a:t>
            </a:r>
          </a:p>
          <a:p>
            <a:pPr lvl="6"/>
            <a:r>
              <a:rPr lang="en-GB" noProof="0"/>
              <a:t>Sub-bullet #1</a:t>
            </a:r>
          </a:p>
          <a:p>
            <a:pPr lvl="7"/>
            <a:r>
              <a:rPr lang="en-GB" noProof="0"/>
              <a:t>Sub-bullet #2</a:t>
            </a:r>
          </a:p>
          <a:p>
            <a:pPr lvl="8"/>
            <a:r>
              <a:rPr lang="en-GB" noProof="0"/>
              <a:t>Text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9D5A26-B4B5-47D7-AE48-D5B9A7EF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000" y="6948118"/>
            <a:ext cx="2092881" cy="168364"/>
          </a:xfrm>
          <a:prstGeom prst="rect">
            <a:avLst/>
          </a:prstGeom>
        </p:spPr>
        <p:txBody>
          <a:bodyPr/>
          <a:lstStyle/>
          <a:p>
            <a:fld id="{ED02F216-F139-423A-A170-E3824D3790AE}" type="datetime4">
              <a:rPr lang="nl-NL" noProof="0" smtClean="0"/>
              <a:t>10 oktober 2019</a:t>
            </a:fld>
            <a:endParaRPr lang="nl-NL" noProof="0"/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3E6332B5-4E0D-48E2-A746-713C0031DBB7}"/>
              </a:ext>
            </a:extLst>
          </p:cNvPr>
          <p:cNvGrpSpPr/>
          <p:nvPr userDrawn="1"/>
        </p:nvGrpSpPr>
        <p:grpSpPr>
          <a:xfrm>
            <a:off x="-301" y="0"/>
            <a:ext cx="12192301" cy="6858000"/>
            <a:chOff x="-301" y="0"/>
            <a:chExt cx="12192301" cy="6858000"/>
          </a:xfrm>
          <a:solidFill>
            <a:schemeClr val="tx1">
              <a:alpha val="41000"/>
            </a:schemeClr>
          </a:solidFill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6ED0570C-5D59-4CEA-9C5A-337C38542850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D6089C17-91EE-4AB2-9242-F63160729382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ABB3FEBA-7B62-4E99-8D51-2AC8A0D99579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C9103F86-0214-4851-ACB1-809B33D2053E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52240780-C3BD-4C0B-8338-C7AE9FAF0182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5B4F7650-87ED-4B56-87F3-DAA3310867FA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33A31BCB-F11B-4BFE-AA80-F585CAD56C3E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73197691-8264-4C78-A937-86700EFEC632}"/>
                </a:ext>
              </a:extLst>
            </p:cNvPr>
            <p:cNvSpPr/>
            <p:nvPr userDrawn="1"/>
          </p:nvSpPr>
          <p:spPr>
            <a:xfrm>
              <a:off x="5772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49" name="Rechthoek 48">
              <a:extLst>
                <a:ext uri="{FF2B5EF4-FFF2-40B4-BE49-F238E27FC236}">
                  <a16:creationId xmlns:a16="http://schemas.microsoft.com/office/drawing/2014/main" id="{FDFDF787-90AD-45A8-A92F-AF8CB0A9C823}"/>
                </a:ext>
              </a:extLst>
            </p:cNvPr>
            <p:cNvSpPr/>
            <p:nvPr userDrawn="1"/>
          </p:nvSpPr>
          <p:spPr>
            <a:xfrm>
              <a:off x="-300" y="1"/>
              <a:ext cx="216000" cy="19776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0" name="Rechthoek 49">
              <a:extLst>
                <a:ext uri="{FF2B5EF4-FFF2-40B4-BE49-F238E27FC236}">
                  <a16:creationId xmlns:a16="http://schemas.microsoft.com/office/drawing/2014/main" id="{124C2D3A-F022-4889-B284-5E4FB79D5374}"/>
                </a:ext>
              </a:extLst>
            </p:cNvPr>
            <p:cNvSpPr/>
            <p:nvPr userDrawn="1"/>
          </p:nvSpPr>
          <p:spPr>
            <a:xfrm rot="5400000">
              <a:off x="880533" y="-880834"/>
              <a:ext cx="216000" cy="19776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3F2F2889-E08A-4418-A3A7-0785E0AF43C4}"/>
                </a:ext>
              </a:extLst>
            </p:cNvPr>
            <p:cNvSpPr/>
            <p:nvPr userDrawn="1"/>
          </p:nvSpPr>
          <p:spPr>
            <a:xfrm>
              <a:off x="0" y="560509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30" name="Tijdelijke aanduiding voor tekst 20">
            <a:extLst>
              <a:ext uri="{FF2B5EF4-FFF2-40B4-BE49-F238E27FC236}">
                <a16:creationId xmlns:a16="http://schemas.microsoft.com/office/drawing/2014/main" id="{286D2AE2-CD51-42A2-BD19-74BCE9ACA0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04530" y="5170531"/>
            <a:ext cx="1687469" cy="1687469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1" name="Tijdelijke aanduiding voor tekst 19">
            <a:extLst>
              <a:ext uri="{FF2B5EF4-FFF2-40B4-BE49-F238E27FC236}">
                <a16:creationId xmlns:a16="http://schemas.microsoft.com/office/drawing/2014/main" id="{6B277AE9-8986-4B39-B19D-6E405C0DE76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3067" y="5329068"/>
            <a:ext cx="1528932" cy="152893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2" name="Tijdelijke aanduiding voor tekst 21">
            <a:extLst>
              <a:ext uri="{FF2B5EF4-FFF2-40B4-BE49-F238E27FC236}">
                <a16:creationId xmlns:a16="http://schemas.microsoft.com/office/drawing/2014/main" id="{F6FB0070-B951-4A20-846C-4635B5AC8B0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0" y="-1786"/>
            <a:ext cx="956930" cy="958715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rgbClr val="004489">
              <a:alpha val="30000"/>
            </a:srgb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33" name="Tijdelijke aanduiding voor tekst 22">
            <a:extLst>
              <a:ext uri="{FF2B5EF4-FFF2-40B4-BE49-F238E27FC236}">
                <a16:creationId xmlns:a16="http://schemas.microsoft.com/office/drawing/2014/main" id="{B28B88EF-E6AC-4AB5-BD9A-07CCC340C04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10800000">
            <a:off x="90927" y="89311"/>
            <a:ext cx="775076" cy="776522"/>
          </a:xfrm>
          <a:custGeom>
            <a:avLst/>
            <a:gdLst>
              <a:gd name="connsiteX0" fmla="*/ 1528932 w 1528932"/>
              <a:gd name="connsiteY0" fmla="*/ 0 h 1528932"/>
              <a:gd name="connsiteX1" fmla="*/ 1528932 w 1528932"/>
              <a:gd name="connsiteY1" fmla="*/ 1528932 h 1528932"/>
              <a:gd name="connsiteX2" fmla="*/ 0 w 1528932"/>
              <a:gd name="connsiteY2" fmla="*/ 1528932 h 152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8932" h="1528932">
                <a:moveTo>
                  <a:pt x="1528932" y="0"/>
                </a:moveTo>
                <a:lnTo>
                  <a:pt x="1528932" y="1528932"/>
                </a:lnTo>
                <a:lnTo>
                  <a:pt x="0" y="1528932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939907-F15D-4115-88E8-76C634F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‹#›</a:t>
            </a:fld>
            <a:endParaRPr lang="nl-NL" noProof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166976CA-E049-4BB4-9FA9-89412434A9F6}"/>
              </a:ext>
            </a:extLst>
          </p:cNvPr>
          <p:cNvGrpSpPr/>
          <p:nvPr userDrawn="1"/>
        </p:nvGrpSpPr>
        <p:grpSpPr>
          <a:xfrm>
            <a:off x="0" y="-490815"/>
            <a:ext cx="3411940" cy="300251"/>
            <a:chOff x="0" y="-371522"/>
            <a:chExt cx="3411940" cy="300251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:a16="http://schemas.microsoft.com/office/drawing/2014/main" id="{29B17579-6A95-47F2-AD27-186C4D8DE524}"/>
                </a:ext>
              </a:extLst>
            </p:cNvPr>
            <p:cNvSpPr/>
            <p:nvPr userDrawn="1"/>
          </p:nvSpPr>
          <p:spPr>
            <a:xfrm>
              <a:off x="0" y="-371522"/>
              <a:ext cx="3411940" cy="30025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GB" sz="1400" noProof="0"/>
                <a:t>Text 50% / Chart 50%</a:t>
              </a:r>
            </a:p>
          </p:txBody>
        </p:sp>
        <p:sp>
          <p:nvSpPr>
            <p:cNvPr id="26" name="Rechthoekige driehoek 25">
              <a:extLst>
                <a:ext uri="{FF2B5EF4-FFF2-40B4-BE49-F238E27FC236}">
                  <a16:creationId xmlns:a16="http://schemas.microsoft.com/office/drawing/2014/main" id="{13603636-DFC6-422F-8EE6-879662AFB861}"/>
                </a:ext>
              </a:extLst>
            </p:cNvPr>
            <p:cNvSpPr/>
            <p:nvPr userDrawn="1"/>
          </p:nvSpPr>
          <p:spPr>
            <a:xfrm flipH="1">
              <a:off x="3111690" y="-371521"/>
              <a:ext cx="300250" cy="3002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44000" rIns="144000" bIns="144000" rtlCol="0" anchor="ctr"/>
            <a:lstStyle/>
            <a:p>
              <a:pPr algn="ctr"/>
              <a:endParaRPr lang="en-GB" sz="1600" noProof="0"/>
            </a:p>
          </p:txBody>
        </p:sp>
      </p:grp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65ACDA68-C1E8-486C-8AB2-CE208BE41BB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04822F6-0C62-4A75-BDE7-9275FF85A45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019999" y="1259999"/>
            <a:ext cx="4680000" cy="540000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 sz="1800">
                <a:solidFill>
                  <a:srgbClr val="0076C8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buFontTx/>
              <a:buNone/>
              <a:defRPr sz="1200">
                <a:solidFill>
                  <a:srgbClr val="0076C8"/>
                </a:solidFill>
              </a:defRPr>
            </a:lvl2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  <a:endParaRPr lang="en-GB" dirty="0"/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40393FAC-5F1B-47E9-9F21-44CA8E35A58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79500" y="180000"/>
            <a:ext cx="10800000" cy="864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2800" b="0" baseline="0">
                <a:solidFill>
                  <a:srgbClr val="0076C8"/>
                </a:solidFill>
                <a:latin typeface="+mj-lt"/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rgbClr val="0076C8"/>
                </a:solidFill>
              </a:defRPr>
            </a:lvl2pPr>
            <a:lvl3pPr marL="542925" indent="0">
              <a:buNone/>
              <a:defRPr/>
            </a:lvl3pPr>
          </a:lstStyle>
          <a:p>
            <a:pPr lvl="0"/>
            <a:r>
              <a:rPr lang="en-US" dirty="0"/>
              <a:t>Title</a:t>
            </a:r>
          </a:p>
          <a:p>
            <a:pPr lvl="1"/>
            <a:r>
              <a:rPr lang="en-US" dirty="0"/>
              <a:t>(subtitle)</a:t>
            </a:r>
          </a:p>
        </p:txBody>
      </p:sp>
    </p:spTree>
    <p:extLst>
      <p:ext uri="{BB962C8B-B14F-4D97-AF65-F5344CB8AC3E}">
        <p14:creationId xmlns:p14="http://schemas.microsoft.com/office/powerpoint/2010/main" val="117465071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19B37A3-82F2-45D5-868F-F00F93F6E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80000"/>
            <a:ext cx="10800000" cy="43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61B9A90-182E-49A3-8BF5-04F32288137B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1080000" y="1800000"/>
            <a:ext cx="10895999" cy="39753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 #1</a:t>
            </a:r>
          </a:p>
          <a:p>
            <a:pPr lvl="2"/>
            <a:r>
              <a:rPr lang="en-GB" noProof="0" dirty="0"/>
              <a:t>Sub-bullet #2</a:t>
            </a:r>
          </a:p>
          <a:p>
            <a:pPr lvl="3"/>
            <a:r>
              <a:rPr lang="en-GB" noProof="0" dirty="0"/>
              <a:t>Text</a:t>
            </a:r>
          </a:p>
          <a:p>
            <a:pPr lvl="4"/>
            <a:r>
              <a:rPr lang="en-GB" noProof="0" dirty="0"/>
              <a:t>Header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 #1</a:t>
            </a:r>
          </a:p>
          <a:p>
            <a:pPr lvl="7"/>
            <a:r>
              <a:rPr lang="en-GB" noProof="0" dirty="0"/>
              <a:t>Sub-bullet #2</a:t>
            </a:r>
          </a:p>
          <a:p>
            <a:pPr lvl="8"/>
            <a:r>
              <a:rPr lang="en-GB" noProof="0" dirty="0"/>
              <a:t>Reading text</a:t>
            </a:r>
          </a:p>
        </p:txBody>
      </p:sp>
      <p:grpSp>
        <p:nvGrpSpPr>
          <p:cNvPr id="15" name="GRID" hidden="1">
            <a:extLst>
              <a:ext uri="{FF2B5EF4-FFF2-40B4-BE49-F238E27FC236}">
                <a16:creationId xmlns:a16="http://schemas.microsoft.com/office/drawing/2014/main" id="{4129D105-9E64-446B-9706-45C80CEFF79A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tx1">
              <a:alpha val="41000"/>
            </a:schemeClr>
          </a:solidFill>
        </p:grpSpPr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7D9988B5-FF41-44BF-9EBA-8ED0383D0B4A}"/>
                </a:ext>
              </a:extLst>
            </p:cNvPr>
            <p:cNvSpPr/>
            <p:nvPr userDrawn="1"/>
          </p:nvSpPr>
          <p:spPr>
            <a:xfrm>
              <a:off x="0" y="0"/>
              <a:ext cx="12192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223B51F0-7066-4BAC-B391-CBE4243866E1}"/>
                </a:ext>
              </a:extLst>
            </p:cNvPr>
            <p:cNvSpPr/>
            <p:nvPr userDrawn="1"/>
          </p:nvSpPr>
          <p:spPr>
            <a:xfrm>
              <a:off x="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986314BC-5B6A-423E-A18F-BE67EEBFD0AA}"/>
                </a:ext>
              </a:extLst>
            </p:cNvPr>
            <p:cNvSpPr/>
            <p:nvPr userDrawn="1"/>
          </p:nvSpPr>
          <p:spPr>
            <a:xfrm>
              <a:off x="11544000" y="0"/>
              <a:ext cx="648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459F3FC6-346A-4720-8A58-EF51F3E955F9}"/>
                </a:ext>
              </a:extLst>
            </p:cNvPr>
            <p:cNvSpPr/>
            <p:nvPr userDrawn="1"/>
          </p:nvSpPr>
          <p:spPr>
            <a:xfrm>
              <a:off x="0" y="1437668"/>
              <a:ext cx="121920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B7F067E3-7C7F-4338-8D56-491DA03C0F0D}"/>
                </a:ext>
              </a:extLst>
            </p:cNvPr>
            <p:cNvSpPr/>
            <p:nvPr userDrawn="1"/>
          </p:nvSpPr>
          <p:spPr>
            <a:xfrm>
              <a:off x="0" y="6498000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201E2212-5173-4771-AE50-E26539A4D19F}"/>
                </a:ext>
              </a:extLst>
            </p:cNvPr>
            <p:cNvSpPr/>
            <p:nvPr userDrawn="1"/>
          </p:nvSpPr>
          <p:spPr>
            <a:xfrm>
              <a:off x="0" y="5969636"/>
              <a:ext cx="12192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 dirty="0"/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5EF3E362-BF7E-4510-95A1-3D2667CC9B09}"/>
                </a:ext>
              </a:extLst>
            </p:cNvPr>
            <p:cNvSpPr/>
            <p:nvPr userDrawn="1"/>
          </p:nvSpPr>
          <p:spPr>
            <a:xfrm>
              <a:off x="11832000" y="0"/>
              <a:ext cx="360000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20" name="Tekstvak 19">
            <a:extLst>
              <a:ext uri="{FF2B5EF4-FFF2-40B4-BE49-F238E27FC236}">
                <a16:creationId xmlns:a16="http://schemas.microsoft.com/office/drawing/2014/main" id="{88A106C3-3B5C-4817-A9B9-E1AA65368768}"/>
              </a:ext>
            </a:extLst>
          </p:cNvPr>
          <p:cNvSpPr txBox="1"/>
          <p:nvPr userDrawn="1"/>
        </p:nvSpPr>
        <p:spPr>
          <a:xfrm>
            <a:off x="0" y="-696037"/>
            <a:ext cx="2129051" cy="150127"/>
          </a:xfrm>
          <a:prstGeom prst="rect">
            <a:avLst/>
          </a:prstGeom>
          <a:noFill/>
        </p:spPr>
        <p:txBody>
          <a:bodyPr wrap="square" lIns="72000" tIns="0" rIns="72000" bIns="0" rtlCol="0">
            <a:noAutofit/>
          </a:bodyPr>
          <a:lstStyle/>
          <a:p>
            <a:r>
              <a:rPr lang="nl-NL" sz="1200" b="1" cap="all" baseline="0" noProof="0" dirty="0">
                <a:latin typeface="+mj-lt"/>
              </a:rPr>
              <a:t>Naam van de indeling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49FE6F-67CB-4243-BE03-A9A3C4007850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415320" y="6329636"/>
            <a:ext cx="416679" cy="16836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D7B5DC5B-6873-43DB-ADC7-B15ACCE0DFDB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E9D54-76D8-4961-A2F8-C92A76ADF3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192000"/>
            <a:ext cx="6480000" cy="468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Source(s): </a:t>
            </a:r>
          </a:p>
          <a:p>
            <a:pPr marL="85725" indent="-85725"/>
            <a:r>
              <a:rPr lang="en-GB" baseline="30000" dirty="0"/>
              <a:t>1	</a:t>
            </a:r>
            <a:r>
              <a:rPr lang="en-GB" dirty="0"/>
              <a:t>Footnote</a:t>
            </a:r>
          </a:p>
          <a:p>
            <a:pPr marL="85725" indent="-85725"/>
            <a:r>
              <a:rPr lang="en-GB" baseline="30000" dirty="0"/>
              <a:t>2	</a:t>
            </a:r>
            <a:r>
              <a:rPr lang="en-GB" dirty="0"/>
              <a:t>Footnote</a:t>
            </a:r>
          </a:p>
        </p:txBody>
      </p:sp>
    </p:spTree>
    <p:extLst>
      <p:ext uri="{BB962C8B-B14F-4D97-AF65-F5344CB8AC3E}">
        <p14:creationId xmlns:p14="http://schemas.microsoft.com/office/powerpoint/2010/main" val="277713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58" r:id="rId3"/>
    <p:sldLayoutId id="2147483660" r:id="rId4"/>
    <p:sldLayoutId id="2147483675" r:id="rId5"/>
    <p:sldLayoutId id="2147483676" r:id="rId6"/>
    <p:sldLayoutId id="2147483677" r:id="rId7"/>
    <p:sldLayoutId id="2147483683" r:id="rId8"/>
    <p:sldLayoutId id="2147483679" r:id="rId9"/>
    <p:sldLayoutId id="2147483687" r:id="rId10"/>
    <p:sldLayoutId id="2147483690" r:id="rId11"/>
    <p:sldLayoutId id="2147483686" r:id="rId12"/>
    <p:sldLayoutId id="2147483680" r:id="rId13"/>
    <p:sldLayoutId id="2147483681" r:id="rId14"/>
    <p:sldLayoutId id="2147483688" r:id="rId15"/>
    <p:sldLayoutId id="2147483689" r:id="rId16"/>
    <p:sldLayoutId id="2147483685" r:id="rId17"/>
    <p:sldLayoutId id="2147483682" r:id="rId18"/>
    <p:sldLayoutId id="2147483672" r:id="rId19"/>
    <p:sldLayoutId id="2147483684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SzPct val="80000"/>
        <a:buFont typeface="Montserrat Light" panose="00000400000000000000" pitchFamily="2" charset="0"/>
        <a:buChar char="◆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2"/>
        </a:buClr>
        <a:buSzPct val="80000"/>
        <a:buFont typeface="Montserrat Light" panose="00000400000000000000" pitchFamily="2" charset="0"/>
        <a:buChar char="◇"/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2400"/>
        </a:spcAft>
        <a:buClr>
          <a:schemeClr val="tx2"/>
        </a:buClr>
        <a:buFont typeface="Calibri Light" panose="020F0302020204030204" pitchFamily="34" charset="0"/>
        <a:buChar char="-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j-lt"/>
          <a:ea typeface="+mn-ea"/>
          <a:cs typeface="+mn-cs"/>
        </a:defRPr>
      </a:lvl5pPr>
      <a:lvl6pPr marL="2667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SzPct val="80000"/>
        <a:buFont typeface="Montserrat Light" panose="00000400000000000000" pitchFamily="2" charset="0"/>
        <a:buChar char="◆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54292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2"/>
        </a:buClr>
        <a:buSzPct val="80000"/>
        <a:buFont typeface="Montserrat Light" panose="00000400000000000000" pitchFamily="2" charset="0"/>
        <a:buChar char="◇"/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8096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2400"/>
        </a:spcAft>
        <a:buClr>
          <a:schemeClr val="tx2"/>
        </a:buClr>
        <a:buFont typeface="Calibri Light" panose="020F0302020204030204" pitchFamily="34" charset="0"/>
        <a:buChar char="-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hyperlink" Target="https://www.google.be/imgres?imgurl=https%3A%2F%2Fcdn.webshopapp.com%2Fshops%2F31683%2Ffiles%2F179329250%2Fimage.jpg&amp;imgrefurl=https%3A%2F%2Fwww.belgoshop.com%2Ffr%2Fdrapeau-belgique-sur-baton-30-x-45cm.html&amp;docid=OEB7ZsgBGcWT4M&amp;tbnid=SbOQ4rDeGSNxrM%3A&amp;vet=10ahUKEwin-unj1pHlAhVklosKHeKDAa0QMwhUKAIwAg..i&amp;w=1024&amp;h=1022&amp;safe=active&amp;bih=1653&amp;biw=1080&amp;q=drapeau%20belge&amp;ved=0ahUKEwin-unj1pHlAhVklosKHeKDAa0QMwhUKAIwAg&amp;iact=mrc&amp;uact=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be/imgres?imgurl=https%3A%2F%2Fwww.atoncenter.com%2Fwp-content%2Fuploads%2F2018%2F01%2Fbalance-1.jpg&amp;imgrefurl=https%3A%2F%2Fwww.atoncenter.com%2Fbalance-in-life-and-recovery%2F&amp;docid=xO0sAkH8OduRyM&amp;tbnid=ikO0ZSz05YL2UM%3A&amp;vet=10ahUKEwjw4rqByZHlAhVmyaYKHTCDA1UQMwiPAigJMAk..i&amp;w=784&amp;h=727&amp;safe=active&amp;bih=1653&amp;biw=1080&amp;q=balance&amp;ved=0ahUKEwjw4rqByZHlAhVmyaYKHTCDA1UQMwiPAigJMAk&amp;iact=mrc&amp;uact=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14D63-C572-4A85-8865-53C6BCAB8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8441D-2AFA-47CA-A911-D146860E01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8154-53B2-48E1-BB41-513F56D2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1</a:t>
            </a:fld>
            <a:endParaRPr lang="nl-NL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809B93-BA99-4121-AA8D-32F8C917E8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0E14A1-8787-40BA-80BC-C32CDD60EB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2EDF30-A25C-4F5D-B7BA-0A76B1E0FA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383776"/>
            <a:ext cx="3677557" cy="1328115"/>
          </a:xfrm>
          <a:prstGeom prst="rect">
            <a:avLst/>
          </a:prstGeom>
        </p:spPr>
      </p:pic>
      <p:sp>
        <p:nvSpPr>
          <p:cNvPr id="13" name="Title 5">
            <a:extLst>
              <a:ext uri="{FF2B5EF4-FFF2-40B4-BE49-F238E27FC236}">
                <a16:creationId xmlns:a16="http://schemas.microsoft.com/office/drawing/2014/main" id="{6E353155-1CFF-43E9-BE14-D9658AC37F19}"/>
              </a:ext>
            </a:extLst>
          </p:cNvPr>
          <p:cNvSpPr txBox="1">
            <a:spLocks/>
          </p:cNvSpPr>
          <p:nvPr/>
        </p:nvSpPr>
        <p:spPr>
          <a:xfrm>
            <a:off x="956930" y="2785425"/>
            <a:ext cx="10073131" cy="12871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tx2"/>
                </a:solidFill>
              </a:rPr>
              <a:t>The Belgian National Productivity Board</a:t>
            </a:r>
            <a:br>
              <a:rPr lang="en-GB" dirty="0">
                <a:solidFill>
                  <a:schemeClr val="tx2"/>
                </a:solidFill>
              </a:rPr>
            </a:br>
            <a:endParaRPr lang="nl-BE" dirty="0">
              <a:solidFill>
                <a:schemeClr val="tx2"/>
              </a:solidFill>
            </a:endParaRPr>
          </a:p>
        </p:txBody>
      </p:sp>
      <p:sp>
        <p:nvSpPr>
          <p:cNvPr id="15" name="Subtitle 6">
            <a:extLst>
              <a:ext uri="{FF2B5EF4-FFF2-40B4-BE49-F238E27FC236}">
                <a16:creationId xmlns:a16="http://schemas.microsoft.com/office/drawing/2014/main" id="{CE8EED22-A0D7-4E07-95CA-4DB167D997DC}"/>
              </a:ext>
            </a:extLst>
          </p:cNvPr>
          <p:cNvSpPr txBox="1">
            <a:spLocks/>
          </p:cNvSpPr>
          <p:nvPr/>
        </p:nvSpPr>
        <p:spPr>
          <a:xfrm>
            <a:off x="1079500" y="4972638"/>
            <a:ext cx="5061685" cy="39578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Montserrat Light" panose="00000400000000000000" pitchFamily="2" charset="0"/>
              <a:buChar char="◆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ct val="80000"/>
              <a:buFont typeface="Montserrat Light" panose="00000400000000000000" pitchFamily="2" charset="0"/>
              <a:buChar char="◇"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chemeClr val="tx2"/>
              </a:buClr>
              <a:buFont typeface="Calibri Light" panose="020F0302020204030204" pitchFamily="34" charset="0"/>
              <a:buChar char="-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b="1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5pPr>
            <a:lvl6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Montserrat Light" panose="00000400000000000000" pitchFamily="2" charset="0"/>
              <a:buChar char="◆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542925" indent="-2762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ct val="80000"/>
              <a:buFont typeface="Montserrat Light" panose="00000400000000000000" pitchFamily="2" charset="0"/>
              <a:buChar char="◇"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8096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chemeClr val="tx2"/>
              </a:buClr>
              <a:buFont typeface="Calibri Light" panose="020F0302020204030204" pitchFamily="34" charset="0"/>
              <a:buChar char="-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500" b="1" kern="0" dirty="0"/>
              <a:t>Catherine Fuss	</a:t>
            </a:r>
          </a:p>
          <a:p>
            <a:pPr marL="0" indent="0">
              <a:buNone/>
            </a:pPr>
            <a:r>
              <a:rPr lang="en-GB" sz="2500" b="1" kern="0" dirty="0"/>
              <a:t>LIME meeting 2019</a:t>
            </a:r>
            <a:r>
              <a:rPr lang="en-GB" sz="2000" b="1" kern="0" dirty="0"/>
              <a:t>, Brussels, 15/10/2019</a:t>
            </a:r>
            <a:endParaRPr lang="nl-BE" sz="20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CF31C4-78A0-492E-B518-FA72445A1F56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11000"/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342" y="-154112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59500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>
            <a:extLst>
              <a:ext uri="{FF2B5EF4-FFF2-40B4-BE49-F238E27FC236}">
                <a16:creationId xmlns:a16="http://schemas.microsoft.com/office/drawing/2014/main" id="{B746CD24-18FD-4932-899E-EDBB1E4A3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1111" y="1339735"/>
            <a:ext cx="10895999" cy="3975394"/>
          </a:xfrm>
        </p:spPr>
        <p:txBody>
          <a:bodyPr/>
          <a:lstStyle/>
          <a:p>
            <a:pPr lvl="1">
              <a:spcBef>
                <a:spcPts val="800"/>
              </a:spcBef>
              <a:spcAft>
                <a:spcPts val="0"/>
              </a:spcAft>
            </a:pPr>
            <a:endParaRPr lang="fr-BE" dirty="0"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14D63-C572-4A85-8865-53C6BCAB8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8441D-2AFA-47CA-A911-D146860E01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8154-53B2-48E1-BB41-513F56D2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10</a:t>
            </a:fld>
            <a:endParaRPr lang="nl-NL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809B93-BA99-4121-AA8D-32F8C917E8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0E14A1-8787-40BA-80BC-C32CDD60EB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C5A762-490A-44BF-877E-D00CC85652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BE" sz="2400" dirty="0">
              <a:solidFill>
                <a:schemeClr val="tx2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F3B1AB-6920-47BA-857C-47AB283417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690" y="227731"/>
            <a:ext cx="1383620" cy="499681"/>
          </a:xfrm>
          <a:prstGeom prst="rect">
            <a:avLst/>
          </a:prstGeom>
        </p:spPr>
      </p:pic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92E8C9FF-A494-401B-97AD-7FBE580AF95B}"/>
              </a:ext>
            </a:extLst>
          </p:cNvPr>
          <p:cNvSpPr txBox="1">
            <a:spLocks/>
          </p:cNvSpPr>
          <p:nvPr/>
        </p:nvSpPr>
        <p:spPr>
          <a:xfrm>
            <a:off x="1674245" y="6067974"/>
            <a:ext cx="8988822" cy="491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nl-NL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05272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>
            <a:extLst>
              <a:ext uri="{FF2B5EF4-FFF2-40B4-BE49-F238E27FC236}">
                <a16:creationId xmlns:a16="http://schemas.microsoft.com/office/drawing/2014/main" id="{B746CD24-18FD-4932-899E-EDBB1E4A3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339735"/>
            <a:ext cx="10895999" cy="3975394"/>
          </a:xfrm>
        </p:spPr>
        <p:txBody>
          <a:bodyPr/>
          <a:lstStyle/>
          <a:p>
            <a:pPr>
              <a:spcBef>
                <a:spcPts val="2500"/>
              </a:spcBef>
              <a:spcAft>
                <a:spcPts val="0"/>
              </a:spcAft>
              <a:buClrTx/>
            </a:pPr>
            <a:r>
              <a:rPr lang="en-US" sz="2200" b="1" dirty="0">
                <a:solidFill>
                  <a:schemeClr val="tx1"/>
                </a:solidFill>
                <a:latin typeface="+mj-lt"/>
              </a:rPr>
              <a:t>Set up of the Belgian NPB in 2019</a:t>
            </a:r>
          </a:p>
          <a:p>
            <a:pPr>
              <a:spcBef>
                <a:spcPts val="2500"/>
              </a:spcBef>
              <a:spcAft>
                <a:spcPts val="0"/>
              </a:spcAft>
              <a:buClr>
                <a:srgbClr val="E61223"/>
              </a:buClr>
            </a:pPr>
            <a:endParaRPr lang="en-US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2500"/>
              </a:spcBef>
              <a:spcAft>
                <a:spcPts val="0"/>
              </a:spcAft>
              <a:buClrTx/>
            </a:pPr>
            <a:r>
              <a:rPr lang="fr-BE" sz="2200" b="1" dirty="0">
                <a:solidFill>
                  <a:schemeClr val="tx1"/>
                </a:solidFill>
                <a:latin typeface="+mj-lt"/>
              </a:rPr>
              <a:t>Composition : 12 </a:t>
            </a:r>
            <a:r>
              <a:rPr lang="fr-BE" sz="2200" b="1" dirty="0" err="1">
                <a:solidFill>
                  <a:schemeClr val="tx1"/>
                </a:solidFill>
                <a:latin typeface="+mj-lt"/>
              </a:rPr>
              <a:t>members</a:t>
            </a:r>
            <a:r>
              <a:rPr lang="fr-BE" sz="2200" b="1" dirty="0">
                <a:solidFill>
                  <a:schemeClr val="tx1"/>
                </a:solidFill>
                <a:latin typeface="+mj-lt"/>
              </a:rPr>
              <a:t> + </a:t>
            </a:r>
            <a:r>
              <a:rPr lang="fr-BE" sz="2200" b="1" dirty="0" err="1">
                <a:solidFill>
                  <a:schemeClr val="tx1"/>
                </a:solidFill>
                <a:latin typeface="+mj-lt"/>
              </a:rPr>
              <a:t>secretariat</a:t>
            </a:r>
            <a:endParaRPr lang="fr-BE" sz="2200" b="1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2500"/>
              </a:spcBef>
              <a:spcAft>
                <a:spcPts val="0"/>
              </a:spcAft>
              <a:buClr>
                <a:srgbClr val="E61223"/>
              </a:buClr>
            </a:pPr>
            <a:endParaRPr lang="fr-BE" sz="2200" b="1" dirty="0">
              <a:latin typeface="+mj-lt"/>
            </a:endParaRPr>
          </a:p>
          <a:p>
            <a:pPr>
              <a:spcBef>
                <a:spcPts val="2500"/>
              </a:spcBef>
              <a:spcAft>
                <a:spcPts val="0"/>
              </a:spcAft>
              <a:buClr>
                <a:srgbClr val="C4B204"/>
              </a:buClr>
            </a:pPr>
            <a:r>
              <a:rPr lang="fr-BE" sz="2200" b="1" dirty="0">
                <a:solidFill>
                  <a:srgbClr val="C4B204"/>
                </a:solidFill>
                <a:latin typeface="+mj-lt"/>
              </a:rPr>
              <a:t>Organisation and ressources</a:t>
            </a:r>
          </a:p>
          <a:p>
            <a:pPr>
              <a:spcBef>
                <a:spcPts val="2500"/>
              </a:spcBef>
              <a:spcAft>
                <a:spcPts val="0"/>
              </a:spcAft>
              <a:buClr>
                <a:srgbClr val="E61223"/>
              </a:buClr>
            </a:pPr>
            <a:endParaRPr lang="fr-BE" sz="2200" b="1" dirty="0">
              <a:latin typeface="+mj-lt"/>
            </a:endParaRPr>
          </a:p>
          <a:p>
            <a:pPr>
              <a:spcBef>
                <a:spcPts val="25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2200" b="1" dirty="0">
                <a:solidFill>
                  <a:srgbClr val="E61223"/>
                </a:solidFill>
                <a:latin typeface="+mj-lt"/>
              </a:rPr>
              <a:t>The NPB </a:t>
            </a:r>
            <a:r>
              <a:rPr lang="fr-BE" sz="2200" b="1" dirty="0" err="1">
                <a:solidFill>
                  <a:srgbClr val="E61223"/>
                </a:solidFill>
                <a:latin typeface="+mj-lt"/>
              </a:rPr>
              <a:t>annual</a:t>
            </a:r>
            <a:r>
              <a:rPr lang="fr-BE" sz="2200" b="1" dirty="0">
                <a:solidFill>
                  <a:srgbClr val="E61223"/>
                </a:solidFill>
                <a:latin typeface="+mj-lt"/>
              </a:rPr>
              <a:t> reports</a:t>
            </a:r>
          </a:p>
          <a:p>
            <a:pPr lvl="1">
              <a:spcBef>
                <a:spcPts val="800"/>
              </a:spcBef>
              <a:spcAft>
                <a:spcPts val="0"/>
              </a:spcAft>
              <a:buClr>
                <a:srgbClr val="E61223"/>
              </a:buClr>
            </a:pPr>
            <a:endParaRPr lang="fr-BE" sz="1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14D63-C572-4A85-8865-53C6BCAB8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solidFill>
            <a:srgbClr val="9D9D9C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8441D-2AFA-47CA-A911-D146860E01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chemeClr val="tx1">
              <a:alpha val="50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8154-53B2-48E1-BB41-513F56D2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2</a:t>
            </a:fld>
            <a:endParaRPr lang="nl-NL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809B93-BA99-4121-AA8D-32F8C917E8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solidFill>
            <a:srgbClr val="9D9D9C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0E14A1-8787-40BA-80BC-C32CDD60EB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solidFill>
            <a:schemeClr val="tx1">
              <a:alpha val="50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C5A762-490A-44BF-877E-D00CC85652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BE" b="1" dirty="0">
                <a:solidFill>
                  <a:schemeClr val="tx2"/>
                </a:solidFill>
              </a:rPr>
              <a:t>     The </a:t>
            </a:r>
            <a:r>
              <a:rPr lang="fr-BE" b="1" dirty="0" err="1">
                <a:solidFill>
                  <a:schemeClr val="tx2"/>
                </a:solidFill>
              </a:rPr>
              <a:t>Belgian</a:t>
            </a:r>
            <a:r>
              <a:rPr lang="fr-BE" b="1" dirty="0">
                <a:solidFill>
                  <a:schemeClr val="tx2"/>
                </a:solidFill>
              </a:rPr>
              <a:t> NPB </a:t>
            </a:r>
            <a:endParaRPr lang="en-GB" sz="2400" b="1" dirty="0">
              <a:solidFill>
                <a:schemeClr val="tx2"/>
              </a:solidFill>
            </a:endParaRPr>
          </a:p>
          <a:p>
            <a:endParaRPr lang="fr-B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825990E-2CAD-425E-AAD3-E54BAD6F42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690" y="227731"/>
            <a:ext cx="1383620" cy="445369"/>
          </a:xfrm>
          <a:prstGeom prst="rect">
            <a:avLst/>
          </a:prstGeom>
        </p:spPr>
      </p:pic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3A8C661F-D511-4D17-841C-77B4AA78BA88}"/>
              </a:ext>
            </a:extLst>
          </p:cNvPr>
          <p:cNvSpPr txBox="1">
            <a:spLocks/>
          </p:cNvSpPr>
          <p:nvPr/>
        </p:nvSpPr>
        <p:spPr>
          <a:xfrm>
            <a:off x="1292627" y="6133290"/>
            <a:ext cx="8988822" cy="491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nl-NL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solidFill>
                  <a:schemeClr val="tx2"/>
                </a:solidFill>
              </a:rPr>
              <a:t>NPB BEL                           </a:t>
            </a:r>
            <a:r>
              <a:rPr lang="en-GB" sz="1400" dirty="0">
                <a:solidFill>
                  <a:schemeClr val="tx2"/>
                </a:solidFill>
              </a:rPr>
              <a:t>Composition                           </a:t>
            </a:r>
            <a:r>
              <a:rPr lang="en-GB" sz="1400" dirty="0">
                <a:solidFill>
                  <a:srgbClr val="C4B204"/>
                </a:solidFill>
              </a:rPr>
              <a:t>Organisation and </a:t>
            </a:r>
            <a:r>
              <a:rPr lang="en-GB" sz="1400" dirty="0" err="1">
                <a:solidFill>
                  <a:srgbClr val="C4B204"/>
                </a:solidFill>
              </a:rPr>
              <a:t>ressources</a:t>
            </a:r>
            <a:r>
              <a:rPr lang="en-GB" sz="1400" dirty="0">
                <a:solidFill>
                  <a:srgbClr val="C4B204"/>
                </a:solidFill>
              </a:rPr>
              <a:t>                          </a:t>
            </a:r>
            <a:r>
              <a:rPr lang="en-GB" sz="1400" dirty="0">
                <a:solidFill>
                  <a:srgbClr val="E61223"/>
                </a:solidFill>
              </a:rPr>
              <a:t>NPB reports</a:t>
            </a:r>
          </a:p>
        </p:txBody>
      </p:sp>
      <p:pic>
        <p:nvPicPr>
          <p:cNvPr id="5122" name="Picture 2" descr="Résultat de recherche d'images pour &quot;drapeau belge&quot;">
            <a:hlinkClick r:id="rId4"/>
            <a:extLst>
              <a:ext uri="{FF2B5EF4-FFF2-40B4-BE49-F238E27FC236}">
                <a16:creationId xmlns:a16="http://schemas.microsoft.com/office/drawing/2014/main" id="{03E3612C-C790-4CC1-9F96-E3A2E5439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alphaModFix amt="79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656"/>
                    </a14:imgEffect>
                    <a14:imgEffect>
                      <a14:saturation sat="9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574" y="171400"/>
            <a:ext cx="511454" cy="509182"/>
          </a:xfrm>
          <a:prstGeom prst="rect">
            <a:avLst/>
          </a:prstGeom>
          <a:solidFill>
            <a:srgbClr val="CFCFCF"/>
          </a:solidFill>
          <a:effectLst>
            <a:outerShdw blurRad="50800" dist="50800" dir="5400000" algn="ctr" rotWithShape="0">
              <a:srgbClr val="F5F5F5"/>
            </a:outerShdw>
          </a:effectLst>
        </p:spPr>
      </p:pic>
    </p:spTree>
    <p:extLst>
      <p:ext uri="{BB962C8B-B14F-4D97-AF65-F5344CB8AC3E}">
        <p14:creationId xmlns:p14="http://schemas.microsoft.com/office/powerpoint/2010/main" val="15304258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>
            <a:extLst>
              <a:ext uri="{FF2B5EF4-FFF2-40B4-BE49-F238E27FC236}">
                <a16:creationId xmlns:a16="http://schemas.microsoft.com/office/drawing/2014/main" id="{B746CD24-18FD-4932-899E-EDBB1E4A3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364902"/>
            <a:ext cx="10895999" cy="3975394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2200" b="1" dirty="0">
                <a:latin typeface="+mj-lt"/>
              </a:rPr>
              <a:t>6 members designated by independent federal institutions</a:t>
            </a:r>
          </a:p>
          <a:p>
            <a:pPr>
              <a:spcBef>
                <a:spcPts val="2500"/>
              </a:spcBef>
              <a:spcAft>
                <a:spcPts val="0"/>
              </a:spcAft>
            </a:pPr>
            <a:endParaRPr lang="fr-BE" sz="2200" dirty="0">
              <a:latin typeface="+mj-lt"/>
            </a:endParaRPr>
          </a:p>
          <a:p>
            <a:pPr>
              <a:spcBef>
                <a:spcPts val="2500"/>
              </a:spcBef>
              <a:spcAft>
                <a:spcPts val="0"/>
              </a:spcAft>
            </a:pPr>
            <a:r>
              <a:rPr lang="fr-BE" sz="2200" b="1" dirty="0">
                <a:latin typeface="+mj-lt"/>
              </a:rPr>
              <a:t>6 </a:t>
            </a:r>
            <a:r>
              <a:rPr lang="fr-BE" sz="2200" b="1" dirty="0" err="1">
                <a:latin typeface="+mj-lt"/>
              </a:rPr>
              <a:t>members</a:t>
            </a:r>
            <a:r>
              <a:rPr lang="fr-BE" sz="2200" b="1" dirty="0">
                <a:latin typeface="+mj-lt"/>
              </a:rPr>
              <a:t> </a:t>
            </a:r>
            <a:r>
              <a:rPr lang="fr-BE" sz="2200" b="1" dirty="0" err="1">
                <a:latin typeface="+mj-lt"/>
              </a:rPr>
              <a:t>designated</a:t>
            </a:r>
            <a:r>
              <a:rPr lang="fr-BE" sz="2200" b="1" dirty="0">
                <a:latin typeface="+mj-lt"/>
              </a:rPr>
              <a:t> by the </a:t>
            </a:r>
            <a:r>
              <a:rPr lang="fr-BE" sz="2200" b="1" dirty="0" err="1">
                <a:latin typeface="+mj-lt"/>
              </a:rPr>
              <a:t>Regions</a:t>
            </a:r>
            <a:endParaRPr lang="fr-BE" sz="2200" b="1" dirty="0">
              <a:latin typeface="+mj-lt"/>
            </a:endParaRPr>
          </a:p>
          <a:p>
            <a:pPr marL="0">
              <a:spcAft>
                <a:spcPts val="0"/>
              </a:spcAft>
            </a:pPr>
            <a:endParaRPr lang="fr-BE" sz="2200" dirty="0">
              <a:solidFill>
                <a:srgbClr val="000000"/>
              </a:solidFill>
              <a:hlinkClick r:id="rId3"/>
            </a:endParaRPr>
          </a:p>
          <a:p>
            <a:pPr marL="0" indent="0">
              <a:spcAft>
                <a:spcPts val="0"/>
              </a:spcAft>
              <a:buNone/>
            </a:pPr>
            <a:endParaRPr lang="fr-BE" sz="2200" dirty="0">
              <a:solidFill>
                <a:srgbClr val="000000"/>
              </a:solidFill>
              <a:hlinkClick r:id="rId3"/>
            </a:endParaRPr>
          </a:p>
          <a:p>
            <a:pPr>
              <a:spcBef>
                <a:spcPts val="2500"/>
              </a:spcBef>
              <a:spcAft>
                <a:spcPts val="0"/>
              </a:spcAft>
            </a:pPr>
            <a:r>
              <a:rPr lang="fr-BE" sz="2200" b="1" dirty="0" err="1">
                <a:latin typeface="+mj-lt"/>
              </a:rPr>
              <a:t>Secretariat</a:t>
            </a:r>
            <a:r>
              <a:rPr lang="fr-BE" sz="2200" b="1" dirty="0">
                <a:latin typeface="+mj-lt"/>
              </a:rPr>
              <a:t> by the </a:t>
            </a:r>
            <a:r>
              <a:rPr lang="fr-BE" sz="2200" b="1" dirty="0" err="1">
                <a:latin typeface="+mj-lt"/>
              </a:rPr>
              <a:t>Federal</a:t>
            </a:r>
            <a:r>
              <a:rPr lang="fr-BE" sz="2200" b="1" dirty="0">
                <a:latin typeface="+mj-lt"/>
              </a:rPr>
              <a:t> Public Service of Economy</a:t>
            </a:r>
          </a:p>
          <a:p>
            <a:pPr>
              <a:spcBef>
                <a:spcPts val="2000"/>
              </a:spcBef>
              <a:spcAft>
                <a:spcPts val="0"/>
              </a:spcAft>
            </a:pPr>
            <a:endParaRPr lang="fr-BE" sz="2200" b="1" dirty="0">
              <a:latin typeface="+mj-lt"/>
            </a:endParaRPr>
          </a:p>
          <a:p>
            <a:pPr lvl="1">
              <a:spcBef>
                <a:spcPts val="800"/>
              </a:spcBef>
              <a:spcAft>
                <a:spcPts val="0"/>
              </a:spcAft>
            </a:pPr>
            <a:endParaRPr lang="fr-BE" dirty="0"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14D63-C572-4A85-8865-53C6BCAB8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solidFill>
            <a:srgbClr val="9D9D9C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8441D-2AFA-47CA-A911-D146860E01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chemeClr val="tx1">
              <a:alpha val="50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8154-53B2-48E1-BB41-513F56D2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3</a:t>
            </a:fld>
            <a:endParaRPr lang="nl-NL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809B93-BA99-4121-AA8D-32F8C917E8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solidFill>
            <a:srgbClr val="9D9D9C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C5A762-490A-44BF-877E-D00CC85652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BE" b="1" dirty="0">
                <a:solidFill>
                  <a:schemeClr val="tx1"/>
                </a:solidFill>
              </a:rPr>
              <a:t>Composition of the </a:t>
            </a:r>
            <a:r>
              <a:rPr lang="fr-BE" b="1" dirty="0" err="1">
                <a:solidFill>
                  <a:schemeClr val="tx1"/>
                </a:solidFill>
              </a:rPr>
              <a:t>Belgian</a:t>
            </a:r>
            <a:r>
              <a:rPr lang="fr-BE" b="1" dirty="0">
                <a:solidFill>
                  <a:schemeClr val="tx1"/>
                </a:solidFill>
              </a:rPr>
              <a:t> NPB</a:t>
            </a:r>
            <a:endParaRPr lang="en-GB" sz="2400" b="1" dirty="0">
              <a:solidFill>
                <a:schemeClr val="tx1"/>
              </a:solidFill>
            </a:endParaRPr>
          </a:p>
          <a:p>
            <a:endParaRPr lang="fr-B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2D83F8-0D75-4C32-9D52-113187DE37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690" y="227731"/>
            <a:ext cx="1383620" cy="499681"/>
          </a:xfrm>
          <a:prstGeom prst="rect">
            <a:avLst/>
          </a:prstGeom>
        </p:spPr>
      </p:pic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4369D86-5AF9-4DD5-9004-C5316DF93D8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 rot="10800000">
            <a:off x="90927" y="89311"/>
            <a:ext cx="775076" cy="776522"/>
          </a:xfrm>
          <a:solidFill>
            <a:schemeClr val="tx1">
              <a:alpha val="50000"/>
            </a:schemeClr>
          </a:solidFill>
        </p:spPr>
        <p:txBody>
          <a:bodyPr/>
          <a:lstStyle/>
          <a:p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BF4804C-8B70-4F2F-854B-339C339093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7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027" y="1044461"/>
            <a:ext cx="2815280" cy="2608827"/>
          </a:xfrm>
          <a:prstGeom prst="rect">
            <a:avLst/>
          </a:prstGeom>
          <a:solidFill>
            <a:srgbClr val="F5F5F5"/>
          </a:solidFill>
        </p:spPr>
      </p:pic>
      <p:sp>
        <p:nvSpPr>
          <p:cNvPr id="15" name="Footer Placeholder 8">
            <a:extLst>
              <a:ext uri="{FF2B5EF4-FFF2-40B4-BE49-F238E27FC236}">
                <a16:creationId xmlns:a16="http://schemas.microsoft.com/office/drawing/2014/main" id="{EE00D6DB-6E4C-4FB2-B15D-D72142C2DA64}"/>
              </a:ext>
            </a:extLst>
          </p:cNvPr>
          <p:cNvSpPr txBox="1">
            <a:spLocks/>
          </p:cNvSpPr>
          <p:nvPr/>
        </p:nvSpPr>
        <p:spPr>
          <a:xfrm>
            <a:off x="1282353" y="6133290"/>
            <a:ext cx="8988822" cy="491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nl-NL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2"/>
                </a:solidFill>
              </a:rPr>
              <a:t>NPB BEL</a:t>
            </a:r>
            <a:r>
              <a:rPr lang="en-GB" sz="1400" b="1" dirty="0">
                <a:solidFill>
                  <a:schemeClr val="tx2"/>
                </a:solidFill>
              </a:rPr>
              <a:t>                           Composition </a:t>
            </a:r>
            <a:r>
              <a:rPr lang="en-GB" sz="1400" dirty="0">
                <a:solidFill>
                  <a:schemeClr val="tx2"/>
                </a:solidFill>
              </a:rPr>
              <a:t>                          </a:t>
            </a:r>
            <a:r>
              <a:rPr lang="en-GB" sz="1400" dirty="0">
                <a:solidFill>
                  <a:srgbClr val="C4B204"/>
                </a:solidFill>
              </a:rPr>
              <a:t>Organisation and </a:t>
            </a:r>
            <a:r>
              <a:rPr lang="en-GB" sz="1400" dirty="0" err="1">
                <a:solidFill>
                  <a:srgbClr val="C4B204"/>
                </a:solidFill>
              </a:rPr>
              <a:t>ressources</a:t>
            </a:r>
            <a:r>
              <a:rPr lang="en-GB" sz="1400" dirty="0">
                <a:solidFill>
                  <a:srgbClr val="C4B204"/>
                </a:solidFill>
              </a:rPr>
              <a:t>                          </a:t>
            </a:r>
            <a:r>
              <a:rPr lang="en-GB" sz="1400" dirty="0">
                <a:solidFill>
                  <a:srgbClr val="E61223"/>
                </a:solidFill>
              </a:rPr>
              <a:t>NPB reports</a:t>
            </a:r>
          </a:p>
        </p:txBody>
      </p:sp>
    </p:spTree>
    <p:extLst>
      <p:ext uri="{BB962C8B-B14F-4D97-AF65-F5344CB8AC3E}">
        <p14:creationId xmlns:p14="http://schemas.microsoft.com/office/powerpoint/2010/main" val="6356176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>
            <a:extLst>
              <a:ext uri="{FF2B5EF4-FFF2-40B4-BE49-F238E27FC236}">
                <a16:creationId xmlns:a16="http://schemas.microsoft.com/office/drawing/2014/main" id="{B746CD24-18FD-4932-899E-EDBB1E4A3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364902"/>
            <a:ext cx="10895999" cy="3975394"/>
          </a:xfrm>
          <a:solidFill>
            <a:srgbClr val="F5F5F5"/>
          </a:solidFill>
        </p:spPr>
        <p:txBody>
          <a:bodyPr/>
          <a:lstStyle/>
          <a:p>
            <a:pPr>
              <a:spcBef>
                <a:spcPts val="2500"/>
              </a:spcBef>
              <a:spcAft>
                <a:spcPts val="0"/>
              </a:spcAft>
            </a:pPr>
            <a:r>
              <a:rPr lang="en-US" sz="2200" b="1" dirty="0">
                <a:latin typeface="+mj-lt"/>
              </a:rPr>
              <a:t>6 members designated by independent federal institutions</a:t>
            </a:r>
          </a:p>
          <a:p>
            <a:pPr lvl="1">
              <a:spcBef>
                <a:spcPts val="2000"/>
              </a:spcBef>
              <a:spcAft>
                <a:spcPts val="0"/>
              </a:spcAft>
            </a:pPr>
            <a:r>
              <a:rPr lang="en-US" sz="2000" b="1" dirty="0">
                <a:latin typeface="+mj-lt"/>
              </a:rPr>
              <a:t>Secretariat of Central Economic Council </a:t>
            </a:r>
          </a:p>
          <a:p>
            <a:pPr lvl="2"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latin typeface="+mj-lt"/>
              </a:rPr>
              <a:t>Luc Denayer (chairman) </a:t>
            </a:r>
          </a:p>
          <a:p>
            <a:pPr lvl="2"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latin typeface="+mj-lt"/>
              </a:rPr>
              <a:t>Siska </a:t>
            </a:r>
            <a:r>
              <a:rPr lang="nl-NL" altLang="fr-FR" sz="1800" dirty="0" err="1">
                <a:latin typeface="+mj-lt"/>
                <a:ea typeface="Calibri" panose="020F0502020204030204" pitchFamily="34" charset="0"/>
              </a:rPr>
              <a:t>Vandecandelare</a:t>
            </a:r>
            <a:endParaRPr lang="en-US" sz="1800" dirty="0">
              <a:latin typeface="+mj-lt"/>
            </a:endParaRPr>
          </a:p>
          <a:p>
            <a:pPr lvl="1">
              <a:spcBef>
                <a:spcPts val="2000"/>
              </a:spcBef>
              <a:spcAft>
                <a:spcPts val="0"/>
              </a:spcAft>
            </a:pPr>
            <a:r>
              <a:rPr lang="fr-BE" sz="2000" b="1" dirty="0" err="1">
                <a:latin typeface="+mj-lt"/>
              </a:rPr>
              <a:t>Federal</a:t>
            </a:r>
            <a:r>
              <a:rPr lang="fr-BE" sz="2000" b="1" dirty="0">
                <a:latin typeface="+mj-lt"/>
              </a:rPr>
              <a:t> Plan Bureau </a:t>
            </a:r>
          </a:p>
          <a:p>
            <a:pPr lvl="2">
              <a:spcBef>
                <a:spcPts val="1000"/>
              </a:spcBef>
              <a:spcAft>
                <a:spcPts val="0"/>
              </a:spcAft>
            </a:pPr>
            <a:r>
              <a:rPr lang="fr-BE" sz="1800" dirty="0">
                <a:latin typeface="+mj-lt"/>
              </a:rPr>
              <a:t>Chantal </a:t>
            </a:r>
            <a:r>
              <a:rPr lang="fr-BE" sz="1800" dirty="0" err="1">
                <a:latin typeface="+mj-lt"/>
              </a:rPr>
              <a:t>Kegels</a:t>
            </a:r>
            <a:endParaRPr lang="en-US" sz="1800" dirty="0">
              <a:latin typeface="+mj-lt"/>
            </a:endParaRPr>
          </a:p>
          <a:p>
            <a:pPr lvl="2">
              <a:spcBef>
                <a:spcPts val="1000"/>
              </a:spcBef>
              <a:spcAft>
                <a:spcPts val="0"/>
              </a:spcAft>
            </a:pPr>
            <a:r>
              <a:rPr lang="fr-BE" sz="1800" dirty="0">
                <a:latin typeface="+mj-lt"/>
              </a:rPr>
              <a:t>Joost Verlinden</a:t>
            </a:r>
          </a:p>
          <a:p>
            <a:pPr lvl="1">
              <a:spcBef>
                <a:spcPts val="2000"/>
              </a:spcBef>
              <a:spcAft>
                <a:spcPts val="0"/>
              </a:spcAft>
            </a:pPr>
            <a:r>
              <a:rPr lang="fr-BE" sz="2000" b="1" dirty="0">
                <a:latin typeface="+mj-lt"/>
              </a:rPr>
              <a:t>National Bank of Belgium </a:t>
            </a:r>
          </a:p>
          <a:p>
            <a:pPr lvl="2">
              <a:spcBef>
                <a:spcPts val="1000"/>
              </a:spcBef>
              <a:spcAft>
                <a:spcPts val="0"/>
              </a:spcAft>
            </a:pPr>
            <a:r>
              <a:rPr lang="fr-BE" sz="1800" dirty="0">
                <a:latin typeface="+mj-lt"/>
              </a:rPr>
              <a:t>Tim Hermans</a:t>
            </a:r>
            <a:endParaRPr lang="nl-NL" altLang="fr-FR" sz="1800" dirty="0">
              <a:latin typeface="+mj-lt"/>
              <a:ea typeface="Calibri" panose="020F0502020204030204" pitchFamily="34" charset="0"/>
            </a:endParaRPr>
          </a:p>
          <a:p>
            <a:pPr lvl="2">
              <a:spcBef>
                <a:spcPts val="1000"/>
              </a:spcBef>
              <a:spcAft>
                <a:spcPts val="0"/>
              </a:spcAft>
            </a:pPr>
            <a:r>
              <a:rPr lang="fr-BE" sz="1800" dirty="0">
                <a:latin typeface="+mj-lt"/>
              </a:rPr>
              <a:t>Catherine Fuss</a:t>
            </a:r>
            <a:endParaRPr lang="fr-BE" sz="1600" dirty="0"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14D63-C572-4A85-8865-53C6BCAB8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solidFill>
            <a:srgbClr val="9D9D9C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8441D-2AFA-47CA-A911-D146860E01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chemeClr val="tx1">
              <a:alpha val="50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8154-53B2-48E1-BB41-513F56D2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4</a:t>
            </a:fld>
            <a:endParaRPr lang="nl-NL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809B93-BA99-4121-AA8D-32F8C917E8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solidFill>
            <a:srgbClr val="9D9D9C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C5A762-490A-44BF-877E-D00CC85652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BE" b="1" dirty="0">
                <a:solidFill>
                  <a:schemeClr val="tx2"/>
                </a:solidFill>
              </a:rPr>
              <a:t>Composition of the </a:t>
            </a:r>
            <a:r>
              <a:rPr lang="fr-BE" b="1" dirty="0" err="1">
                <a:solidFill>
                  <a:schemeClr val="tx2"/>
                </a:solidFill>
              </a:rPr>
              <a:t>Belgian</a:t>
            </a:r>
            <a:r>
              <a:rPr lang="fr-BE" b="1" dirty="0">
                <a:solidFill>
                  <a:schemeClr val="tx2"/>
                </a:solidFill>
              </a:rPr>
              <a:t> NPB</a:t>
            </a:r>
            <a:endParaRPr lang="en-GB" sz="2400" b="1" dirty="0">
              <a:solidFill>
                <a:schemeClr val="tx2"/>
              </a:solidFill>
            </a:endParaRPr>
          </a:p>
          <a:p>
            <a:endParaRPr lang="fr-B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2D83F8-0D75-4C32-9D52-113187DE37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690" y="227731"/>
            <a:ext cx="1383620" cy="499681"/>
          </a:xfrm>
          <a:prstGeom prst="rect">
            <a:avLst/>
          </a:prstGeom>
        </p:spPr>
      </p:pic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4369D86-5AF9-4DD5-9004-C5316DF93D8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 rot="10800000">
            <a:off x="90927" y="89311"/>
            <a:ext cx="775076" cy="776522"/>
          </a:xfrm>
          <a:solidFill>
            <a:schemeClr val="tx1">
              <a:alpha val="50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Footer Placeholder 8">
            <a:extLst>
              <a:ext uri="{FF2B5EF4-FFF2-40B4-BE49-F238E27FC236}">
                <a16:creationId xmlns:a16="http://schemas.microsoft.com/office/drawing/2014/main" id="{890FB458-4C0B-4995-B19B-85A5DDF6D4A3}"/>
              </a:ext>
            </a:extLst>
          </p:cNvPr>
          <p:cNvSpPr txBox="1">
            <a:spLocks/>
          </p:cNvSpPr>
          <p:nvPr/>
        </p:nvSpPr>
        <p:spPr>
          <a:xfrm>
            <a:off x="1282353" y="6133290"/>
            <a:ext cx="8988822" cy="491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nl-NL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2"/>
                </a:solidFill>
              </a:rPr>
              <a:t>NPB BEL</a:t>
            </a:r>
            <a:r>
              <a:rPr lang="en-GB" sz="1400" b="1" dirty="0">
                <a:solidFill>
                  <a:schemeClr val="tx2"/>
                </a:solidFill>
              </a:rPr>
              <a:t>                           Composition </a:t>
            </a:r>
            <a:r>
              <a:rPr lang="en-GB" sz="1400" dirty="0">
                <a:solidFill>
                  <a:schemeClr val="tx2"/>
                </a:solidFill>
              </a:rPr>
              <a:t>                          </a:t>
            </a:r>
            <a:r>
              <a:rPr lang="en-GB" sz="1400" dirty="0">
                <a:solidFill>
                  <a:srgbClr val="C4B204"/>
                </a:solidFill>
              </a:rPr>
              <a:t>Organisation and </a:t>
            </a:r>
            <a:r>
              <a:rPr lang="en-GB" sz="1400" dirty="0" err="1">
                <a:solidFill>
                  <a:srgbClr val="C4B204"/>
                </a:solidFill>
              </a:rPr>
              <a:t>ressources</a:t>
            </a:r>
            <a:r>
              <a:rPr lang="en-GB" sz="1400" dirty="0">
                <a:solidFill>
                  <a:srgbClr val="C4B204"/>
                </a:solidFill>
              </a:rPr>
              <a:t>                          </a:t>
            </a:r>
            <a:r>
              <a:rPr lang="en-GB" sz="1400" dirty="0">
                <a:solidFill>
                  <a:srgbClr val="E61223"/>
                </a:solidFill>
              </a:rPr>
              <a:t>NPB reports</a:t>
            </a:r>
          </a:p>
        </p:txBody>
      </p:sp>
    </p:spTree>
    <p:extLst>
      <p:ext uri="{BB962C8B-B14F-4D97-AF65-F5344CB8AC3E}">
        <p14:creationId xmlns:p14="http://schemas.microsoft.com/office/powerpoint/2010/main" val="10366035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>
            <a:extLst>
              <a:ext uri="{FF2B5EF4-FFF2-40B4-BE49-F238E27FC236}">
                <a16:creationId xmlns:a16="http://schemas.microsoft.com/office/drawing/2014/main" id="{B746CD24-18FD-4932-899E-EDBB1E4A3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364902"/>
            <a:ext cx="10895999" cy="3975394"/>
          </a:xfrm>
        </p:spPr>
        <p:txBody>
          <a:bodyPr/>
          <a:lstStyle/>
          <a:p>
            <a:pPr>
              <a:spcBef>
                <a:spcPts val="2000"/>
              </a:spcBef>
              <a:spcAft>
                <a:spcPts val="0"/>
              </a:spcAft>
            </a:pPr>
            <a:r>
              <a:rPr lang="fr-BE" sz="2200" b="1" dirty="0">
                <a:latin typeface="+mj-lt"/>
              </a:rPr>
              <a:t>6 </a:t>
            </a:r>
            <a:r>
              <a:rPr lang="fr-BE" sz="2200" b="1" dirty="0" err="1">
                <a:latin typeface="+mj-lt"/>
              </a:rPr>
              <a:t>members</a:t>
            </a:r>
            <a:r>
              <a:rPr lang="fr-BE" sz="2200" b="1" dirty="0">
                <a:latin typeface="+mj-lt"/>
              </a:rPr>
              <a:t> </a:t>
            </a:r>
            <a:r>
              <a:rPr lang="fr-BE" sz="2200" b="1" dirty="0" err="1">
                <a:latin typeface="+mj-lt"/>
              </a:rPr>
              <a:t>designated</a:t>
            </a:r>
            <a:r>
              <a:rPr lang="fr-BE" sz="2200" b="1" dirty="0">
                <a:latin typeface="+mj-lt"/>
              </a:rPr>
              <a:t> by the </a:t>
            </a:r>
            <a:r>
              <a:rPr lang="fr-BE" sz="2200" b="1" dirty="0" err="1">
                <a:latin typeface="+mj-lt"/>
              </a:rPr>
              <a:t>Regions</a:t>
            </a:r>
            <a:endParaRPr lang="fr-BE" sz="2200" b="1" dirty="0">
              <a:latin typeface="+mj-lt"/>
            </a:endParaRPr>
          </a:p>
          <a:p>
            <a:pPr lvl="1">
              <a:spcBef>
                <a:spcPts val="2500"/>
              </a:spcBef>
              <a:spcAft>
                <a:spcPts val="0"/>
              </a:spcAft>
            </a:pPr>
            <a:r>
              <a:rPr lang="fr-BE" sz="2000" b="1" dirty="0" err="1">
                <a:latin typeface="+mj-lt"/>
              </a:rPr>
              <a:t>Flemish</a:t>
            </a:r>
            <a:r>
              <a:rPr lang="fr-BE" sz="2000" b="1" dirty="0">
                <a:latin typeface="+mj-lt"/>
              </a:rPr>
              <a:t> </a:t>
            </a:r>
            <a:r>
              <a:rPr lang="fr-BE" sz="2000" b="1" dirty="0" err="1">
                <a:latin typeface="+mj-lt"/>
              </a:rPr>
              <a:t>Region</a:t>
            </a:r>
            <a:endParaRPr lang="fr-BE" sz="2000" b="1" dirty="0">
              <a:latin typeface="+mj-lt"/>
            </a:endParaRPr>
          </a:p>
          <a:p>
            <a:pPr lvl="2">
              <a:spcBef>
                <a:spcPts val="1500"/>
              </a:spcBef>
              <a:spcAft>
                <a:spcPts val="0"/>
              </a:spcAft>
            </a:pPr>
            <a:r>
              <a:rPr lang="fr-BE" sz="1800" dirty="0">
                <a:latin typeface="+mj-lt"/>
              </a:rPr>
              <a:t>Joep Konings (KU Leuven)</a:t>
            </a:r>
          </a:p>
          <a:p>
            <a:pPr lvl="2">
              <a:spcBef>
                <a:spcPts val="1500"/>
              </a:spcBef>
              <a:spcAft>
                <a:spcPts val="0"/>
              </a:spcAft>
            </a:pPr>
            <a:r>
              <a:rPr lang="fr-BE" sz="1800" dirty="0">
                <a:latin typeface="+mj-lt"/>
              </a:rPr>
              <a:t>Caroline Ven (CEO, </a:t>
            </a:r>
            <a:r>
              <a:rPr lang="fr-BE" sz="1800" dirty="0" err="1">
                <a:latin typeface="+mj-lt"/>
              </a:rPr>
              <a:t>experience</a:t>
            </a:r>
            <a:r>
              <a:rPr lang="fr-BE" sz="1800" dirty="0">
                <a:latin typeface="+mj-lt"/>
              </a:rPr>
              <a:t> in </a:t>
            </a:r>
            <a:r>
              <a:rPr lang="fr-BE" sz="1800" dirty="0" err="1">
                <a:latin typeface="+mj-lt"/>
              </a:rPr>
              <a:t>policy-advise</a:t>
            </a:r>
            <a:r>
              <a:rPr lang="fr-BE" sz="1800" dirty="0">
                <a:latin typeface="+mj-lt"/>
              </a:rPr>
              <a:t>, …)</a:t>
            </a:r>
          </a:p>
          <a:p>
            <a:pPr lvl="1">
              <a:spcBef>
                <a:spcPts val="1500"/>
              </a:spcBef>
              <a:spcAft>
                <a:spcPts val="0"/>
              </a:spcAft>
            </a:pPr>
            <a:r>
              <a:rPr lang="fr-BE" sz="2000" b="1" dirty="0" err="1">
                <a:latin typeface="+mj-lt"/>
              </a:rPr>
              <a:t>Walloon</a:t>
            </a:r>
            <a:r>
              <a:rPr lang="fr-BE" sz="2000" b="1" dirty="0">
                <a:latin typeface="+mj-lt"/>
              </a:rPr>
              <a:t> </a:t>
            </a:r>
            <a:r>
              <a:rPr lang="fr-BE" sz="2000" b="1" dirty="0" err="1">
                <a:latin typeface="+mj-lt"/>
              </a:rPr>
              <a:t>Region</a:t>
            </a:r>
            <a:endParaRPr lang="fr-BE" sz="2000" b="1" dirty="0">
              <a:latin typeface="+mj-lt"/>
            </a:endParaRPr>
          </a:p>
          <a:p>
            <a:pPr lvl="2">
              <a:spcBef>
                <a:spcPts val="1500"/>
              </a:spcBef>
              <a:spcAft>
                <a:spcPts val="0"/>
              </a:spcAft>
            </a:pPr>
            <a:r>
              <a:rPr lang="fr-BE" sz="1800" dirty="0">
                <a:latin typeface="+mj-lt"/>
              </a:rPr>
              <a:t>Marcus Dejardin (U Namur)</a:t>
            </a:r>
          </a:p>
          <a:p>
            <a:pPr lvl="2">
              <a:spcBef>
                <a:spcPts val="1500"/>
              </a:spcBef>
              <a:spcAft>
                <a:spcPts val="0"/>
              </a:spcAft>
            </a:pPr>
            <a:r>
              <a:rPr lang="fr-BE" sz="1800" dirty="0">
                <a:latin typeface="+mj-lt"/>
              </a:rPr>
              <a:t>Bernard Jurion (U Liège)</a:t>
            </a:r>
          </a:p>
          <a:p>
            <a:pPr lvl="1">
              <a:spcBef>
                <a:spcPts val="1500"/>
              </a:spcBef>
              <a:spcAft>
                <a:spcPts val="0"/>
              </a:spcAft>
            </a:pPr>
            <a:r>
              <a:rPr lang="fr-BE" sz="2000" b="1" dirty="0">
                <a:latin typeface="+mj-lt"/>
              </a:rPr>
              <a:t>Brussels-Capital </a:t>
            </a:r>
            <a:r>
              <a:rPr lang="fr-BE" sz="2000" b="1" dirty="0" err="1">
                <a:latin typeface="+mj-lt"/>
              </a:rPr>
              <a:t>Region</a:t>
            </a:r>
            <a:endParaRPr lang="fr-BE" sz="2000" b="1" dirty="0">
              <a:latin typeface="+mj-lt"/>
            </a:endParaRPr>
          </a:p>
          <a:p>
            <a:pPr lvl="2">
              <a:spcBef>
                <a:spcPts val="1500"/>
              </a:spcBef>
              <a:spcAft>
                <a:spcPts val="0"/>
              </a:spcAft>
            </a:pPr>
            <a:r>
              <a:rPr lang="fr-BE" sz="1800" dirty="0">
                <a:latin typeface="+mj-lt"/>
              </a:rPr>
              <a:t>Astrid Romain (Brussels Institute for </a:t>
            </a:r>
            <a:r>
              <a:rPr lang="fr-BE" sz="1800" dirty="0" err="1">
                <a:latin typeface="+mj-lt"/>
              </a:rPr>
              <a:t>Statistics</a:t>
            </a:r>
            <a:r>
              <a:rPr lang="fr-BE" sz="1800" dirty="0">
                <a:latin typeface="+mj-lt"/>
              </a:rPr>
              <a:t> and </a:t>
            </a:r>
            <a:r>
              <a:rPr lang="fr-BE" sz="1800" dirty="0" err="1">
                <a:latin typeface="+mj-lt"/>
              </a:rPr>
              <a:t>Analysis</a:t>
            </a:r>
            <a:r>
              <a:rPr lang="fr-BE" sz="1800" dirty="0">
                <a:latin typeface="+mj-lt"/>
              </a:rPr>
              <a:t>)</a:t>
            </a:r>
          </a:p>
          <a:p>
            <a:pPr lvl="2">
              <a:spcBef>
                <a:spcPts val="1500"/>
              </a:spcBef>
              <a:spcAft>
                <a:spcPts val="0"/>
              </a:spcAft>
            </a:pPr>
            <a:r>
              <a:rPr lang="fr-BE" sz="1800" dirty="0">
                <a:latin typeface="+mj-lt"/>
              </a:rPr>
              <a:t>Luc Hens (VU Brussels)</a:t>
            </a:r>
          </a:p>
          <a:p>
            <a:pPr marL="266700" lvl="1" indent="0">
              <a:spcAft>
                <a:spcPts val="0"/>
              </a:spcAft>
              <a:buNone/>
            </a:pPr>
            <a:endParaRPr lang="fr-BE" sz="1800" dirty="0">
              <a:latin typeface="+mj-lt"/>
            </a:endParaRPr>
          </a:p>
          <a:p>
            <a:pPr lvl="1">
              <a:spcBef>
                <a:spcPts val="700"/>
              </a:spcBef>
              <a:spcAft>
                <a:spcPts val="0"/>
              </a:spcAft>
            </a:pPr>
            <a:endParaRPr lang="fr-BE" dirty="0">
              <a:latin typeface="+mj-lt"/>
            </a:endParaRPr>
          </a:p>
          <a:p>
            <a:pPr lvl="1">
              <a:spcBef>
                <a:spcPts val="800"/>
              </a:spcBef>
              <a:spcAft>
                <a:spcPts val="0"/>
              </a:spcAft>
            </a:pPr>
            <a:endParaRPr lang="fr-BE" dirty="0"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14D63-C572-4A85-8865-53C6BCAB8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solidFill>
            <a:srgbClr val="9D9D9C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8441D-2AFA-47CA-A911-D146860E01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chemeClr val="tx1">
              <a:alpha val="50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8154-53B2-48E1-BB41-513F56D2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5</a:t>
            </a:fld>
            <a:endParaRPr lang="nl-NL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809B93-BA99-4121-AA8D-32F8C917E8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solidFill>
            <a:srgbClr val="9D9D9C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C5A762-490A-44BF-877E-D00CC85652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BE" b="1" dirty="0">
                <a:solidFill>
                  <a:schemeClr val="tx2"/>
                </a:solidFill>
              </a:rPr>
              <a:t>Composition of the </a:t>
            </a:r>
            <a:r>
              <a:rPr lang="fr-BE" b="1" dirty="0" err="1">
                <a:solidFill>
                  <a:schemeClr val="tx2"/>
                </a:solidFill>
              </a:rPr>
              <a:t>Belgian</a:t>
            </a:r>
            <a:r>
              <a:rPr lang="fr-BE" b="1" dirty="0">
                <a:solidFill>
                  <a:schemeClr val="tx2"/>
                </a:solidFill>
              </a:rPr>
              <a:t> NPB</a:t>
            </a:r>
            <a:endParaRPr lang="en-GB" sz="2400" b="1" dirty="0">
              <a:solidFill>
                <a:schemeClr val="tx2"/>
              </a:solidFill>
            </a:endParaRPr>
          </a:p>
          <a:p>
            <a:endParaRPr lang="fr-B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2D83F8-0D75-4C32-9D52-113187DE37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690" y="227731"/>
            <a:ext cx="1383620" cy="499681"/>
          </a:xfrm>
          <a:prstGeom prst="rect">
            <a:avLst/>
          </a:prstGeom>
        </p:spPr>
      </p:pic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4369D86-5AF9-4DD5-9004-C5316DF93D8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 rot="10800000">
            <a:off x="90927" y="89311"/>
            <a:ext cx="775076" cy="776522"/>
          </a:xfrm>
          <a:solidFill>
            <a:schemeClr val="tx1">
              <a:alpha val="50000"/>
            </a:schemeClr>
          </a:solidFill>
        </p:spPr>
        <p:txBody>
          <a:bodyPr/>
          <a:lstStyle/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B648F6-2B14-4866-98AC-FD97A56434A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grayscl/>
            <a:alphaModFix/>
          </a:blip>
          <a:srcRect b="4246"/>
          <a:stretch/>
        </p:blipFill>
        <p:spPr>
          <a:xfrm>
            <a:off x="7525728" y="1398487"/>
            <a:ext cx="4353772" cy="3451142"/>
          </a:xfrm>
          <a:prstGeom prst="rect">
            <a:avLst/>
          </a:prstGeom>
          <a:solidFill>
            <a:srgbClr val="F5F5F5"/>
          </a:solidFill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923410CF-C820-444D-A9E0-0B85DB8821C3}"/>
              </a:ext>
            </a:extLst>
          </p:cNvPr>
          <p:cNvSpPr txBox="1">
            <a:spLocks/>
          </p:cNvSpPr>
          <p:nvPr/>
        </p:nvSpPr>
        <p:spPr>
          <a:xfrm>
            <a:off x="1282353" y="6133290"/>
            <a:ext cx="8988822" cy="491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nl-NL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2"/>
                </a:solidFill>
              </a:rPr>
              <a:t>NPB BEL</a:t>
            </a:r>
            <a:r>
              <a:rPr lang="en-GB" sz="1400" b="1" dirty="0">
                <a:solidFill>
                  <a:schemeClr val="tx2"/>
                </a:solidFill>
              </a:rPr>
              <a:t>                           Composition </a:t>
            </a:r>
            <a:r>
              <a:rPr lang="en-GB" sz="1400" dirty="0">
                <a:solidFill>
                  <a:schemeClr val="tx2"/>
                </a:solidFill>
              </a:rPr>
              <a:t>                          </a:t>
            </a:r>
            <a:r>
              <a:rPr lang="en-GB" sz="1400" dirty="0">
                <a:solidFill>
                  <a:srgbClr val="C4B204"/>
                </a:solidFill>
              </a:rPr>
              <a:t>Organisation and </a:t>
            </a:r>
            <a:r>
              <a:rPr lang="en-GB" sz="1400" dirty="0" err="1">
                <a:solidFill>
                  <a:srgbClr val="C4B204"/>
                </a:solidFill>
              </a:rPr>
              <a:t>ressources</a:t>
            </a:r>
            <a:r>
              <a:rPr lang="en-GB" sz="1400" dirty="0">
                <a:solidFill>
                  <a:srgbClr val="C4B204"/>
                </a:solidFill>
              </a:rPr>
              <a:t>                          </a:t>
            </a:r>
            <a:r>
              <a:rPr lang="en-GB" sz="1400" dirty="0">
                <a:solidFill>
                  <a:srgbClr val="E61223"/>
                </a:solidFill>
              </a:rPr>
              <a:t>NPB reports</a:t>
            </a:r>
          </a:p>
        </p:txBody>
      </p:sp>
    </p:spTree>
    <p:extLst>
      <p:ext uri="{BB962C8B-B14F-4D97-AF65-F5344CB8AC3E}">
        <p14:creationId xmlns:p14="http://schemas.microsoft.com/office/powerpoint/2010/main" val="17004169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>
            <a:extLst>
              <a:ext uri="{FF2B5EF4-FFF2-40B4-BE49-F238E27FC236}">
                <a16:creationId xmlns:a16="http://schemas.microsoft.com/office/drawing/2014/main" id="{B746CD24-18FD-4932-899E-EDBB1E4A3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339735"/>
            <a:ext cx="10895999" cy="3975394"/>
          </a:xfrm>
        </p:spPr>
        <p:txBody>
          <a:bodyPr/>
          <a:lstStyle/>
          <a:p>
            <a:pPr>
              <a:spcBef>
                <a:spcPts val="2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2200" b="1" dirty="0">
                <a:latin typeface="+mj-lt"/>
              </a:rPr>
              <a:t>Independent experts of NPB 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1800" dirty="0" err="1">
                <a:latin typeface="+mj-lt"/>
              </a:rPr>
              <a:t>independant</a:t>
            </a:r>
            <a:r>
              <a:rPr lang="fr-BE" sz="1800" dirty="0">
                <a:latin typeface="+mj-lt"/>
              </a:rPr>
              <a:t> institutions </a:t>
            </a:r>
            <a:r>
              <a:rPr lang="fr-BE" sz="1800" dirty="0" err="1">
                <a:latin typeface="+mj-lt"/>
              </a:rPr>
              <a:t>with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experience</a:t>
            </a:r>
            <a:r>
              <a:rPr lang="fr-BE" sz="1800" dirty="0">
                <a:latin typeface="+mj-lt"/>
              </a:rPr>
              <a:t> in </a:t>
            </a:r>
            <a:r>
              <a:rPr lang="fr-BE" sz="1800" dirty="0" err="1">
                <a:latin typeface="+mj-lt"/>
              </a:rPr>
              <a:t>economic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analysis</a:t>
            </a:r>
            <a:r>
              <a:rPr lang="fr-BE" sz="1800" dirty="0">
                <a:latin typeface="+mj-lt"/>
              </a:rPr>
              <a:t>, </a:t>
            </a:r>
            <a:r>
              <a:rPr lang="fr-BE" sz="1800" dirty="0" err="1">
                <a:latin typeface="+mj-lt"/>
              </a:rPr>
              <a:t>research</a:t>
            </a:r>
            <a:r>
              <a:rPr lang="fr-BE" sz="1800" dirty="0">
                <a:latin typeface="+mj-lt"/>
              </a:rPr>
              <a:t>, </a:t>
            </a:r>
            <a:r>
              <a:rPr lang="fr-BE" sz="1800" dirty="0" err="1">
                <a:latin typeface="+mj-lt"/>
              </a:rPr>
              <a:t>policy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evaluation</a:t>
            </a:r>
            <a:r>
              <a:rPr lang="fr-BE" sz="1800" dirty="0">
                <a:latin typeface="+mj-lt"/>
              </a:rPr>
              <a:t>, …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1800" dirty="0" err="1">
                <a:latin typeface="+mj-lt"/>
              </a:rPr>
              <a:t>academics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with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renowed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experience</a:t>
            </a:r>
            <a:r>
              <a:rPr lang="fr-BE" sz="1800" dirty="0">
                <a:latin typeface="+mj-lt"/>
              </a:rPr>
              <a:t> in the </a:t>
            </a:r>
            <a:r>
              <a:rPr lang="fr-BE" sz="1800" dirty="0" err="1">
                <a:latin typeface="+mj-lt"/>
              </a:rPr>
              <a:t>field</a:t>
            </a:r>
            <a:endParaRPr lang="fr-BE" sz="1800" dirty="0">
              <a:latin typeface="+mj-lt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1800" dirty="0" err="1">
                <a:latin typeface="+mj-lt"/>
              </a:rPr>
              <a:t>other</a:t>
            </a:r>
            <a:r>
              <a:rPr lang="fr-BE" sz="1800" dirty="0">
                <a:latin typeface="+mj-lt"/>
              </a:rPr>
              <a:t> experts and </a:t>
            </a:r>
            <a:r>
              <a:rPr lang="fr-BE" sz="1800" dirty="0" err="1">
                <a:latin typeface="+mj-lt"/>
              </a:rPr>
              <a:t>practitioners</a:t>
            </a:r>
            <a:r>
              <a:rPr lang="fr-BE" sz="1800" dirty="0">
                <a:latin typeface="+mj-lt"/>
              </a:rPr>
              <a:t>, </a:t>
            </a:r>
            <a:r>
              <a:rPr lang="fr-BE" sz="1800" dirty="0" err="1">
                <a:latin typeface="+mj-lt"/>
              </a:rPr>
              <a:t>with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experience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with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policy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advise</a:t>
            </a:r>
            <a:endParaRPr lang="fr-BE" sz="1800" dirty="0">
              <a:latin typeface="+mj-lt"/>
            </a:endParaRPr>
          </a:p>
          <a:p>
            <a:pPr>
              <a:spcBef>
                <a:spcPts val="3000"/>
              </a:spcBef>
              <a:spcAft>
                <a:spcPts val="0"/>
              </a:spcAft>
              <a:buClr>
                <a:srgbClr val="D9C505"/>
              </a:buClr>
            </a:pPr>
            <a:endParaRPr lang="fr-BE" sz="2400" b="1" dirty="0">
              <a:latin typeface="+mj-lt"/>
            </a:endParaRPr>
          </a:p>
          <a:p>
            <a:pPr>
              <a:spcBef>
                <a:spcPts val="3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2200" b="1" dirty="0">
                <a:latin typeface="+mj-lt"/>
              </a:rPr>
              <a:t>Communication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1800" dirty="0">
                <a:latin typeface="+mj-lt"/>
              </a:rPr>
              <a:t>NPB reports sent to all </a:t>
            </a:r>
            <a:r>
              <a:rPr lang="fr-BE" sz="1800" dirty="0" err="1">
                <a:latin typeface="+mj-lt"/>
              </a:rPr>
              <a:t>governments</a:t>
            </a:r>
            <a:r>
              <a:rPr lang="fr-BE" sz="1800" dirty="0">
                <a:latin typeface="+mj-lt"/>
              </a:rPr>
              <a:t> (</a:t>
            </a:r>
            <a:r>
              <a:rPr lang="fr-BE" sz="1800" dirty="0" err="1">
                <a:latin typeface="+mj-lt"/>
              </a:rPr>
              <a:t>federal</a:t>
            </a:r>
            <a:r>
              <a:rPr lang="fr-BE" sz="1800" dirty="0">
                <a:latin typeface="+mj-lt"/>
              </a:rPr>
              <a:t> and </a:t>
            </a:r>
            <a:r>
              <a:rPr lang="fr-BE" sz="1800" dirty="0" err="1">
                <a:latin typeface="+mj-lt"/>
              </a:rPr>
              <a:t>federated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entities</a:t>
            </a:r>
            <a:r>
              <a:rPr lang="fr-BE" sz="1800" dirty="0">
                <a:latin typeface="+mj-lt"/>
              </a:rPr>
              <a:t>) and the EU Commission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1800" dirty="0">
                <a:latin typeface="+mj-lt"/>
              </a:rPr>
              <a:t>web site (</a:t>
            </a:r>
            <a:r>
              <a:rPr lang="fr-BE" sz="1800" dirty="0" err="1">
                <a:latin typeface="+mj-lt"/>
              </a:rPr>
              <a:t>under</a:t>
            </a:r>
            <a:r>
              <a:rPr lang="fr-BE" sz="1800" dirty="0">
                <a:latin typeface="+mj-lt"/>
              </a:rPr>
              <a:t> construction)</a:t>
            </a:r>
          </a:p>
          <a:p>
            <a:pPr lvl="1">
              <a:spcBef>
                <a:spcPts val="1000"/>
              </a:spcBef>
              <a:spcAft>
                <a:spcPts val="0"/>
              </a:spcAft>
            </a:pPr>
            <a:endParaRPr lang="fr-BE" dirty="0">
              <a:latin typeface="+mj-lt"/>
            </a:endParaRPr>
          </a:p>
          <a:p>
            <a:pPr lvl="1">
              <a:spcAft>
                <a:spcPts val="600"/>
              </a:spcAft>
            </a:pPr>
            <a:endParaRPr lang="fr-BE" dirty="0"/>
          </a:p>
          <a:p>
            <a:pPr marL="0" indent="0">
              <a:spcAft>
                <a:spcPts val="600"/>
              </a:spcAft>
              <a:buNone/>
            </a:pPr>
            <a:endParaRPr lang="fr-B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14D63-C572-4A85-8865-53C6BCAB8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solidFill>
            <a:srgbClr val="FBF49B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8441D-2AFA-47CA-A911-D146860E01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D9C505">
              <a:alpha val="50000"/>
            </a:srgb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8154-53B2-48E1-BB41-513F56D2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6</a:t>
            </a:fld>
            <a:endParaRPr lang="nl-NL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809B93-BA99-4121-AA8D-32F8C917E8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solidFill>
            <a:srgbClr val="FBF49B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0E14A1-8787-40BA-80BC-C32CDD60EB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solidFill>
            <a:srgbClr val="D9C505">
              <a:alpha val="50000"/>
            </a:srgb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C5A762-490A-44BF-877E-D00CC85652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BE" b="1" dirty="0">
                <a:solidFill>
                  <a:srgbClr val="D9C505"/>
                </a:solidFill>
              </a:rPr>
              <a:t>Organisation and ressources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A8E4B66-4534-4541-A5BB-6D71C13DDC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690" y="227731"/>
            <a:ext cx="1383620" cy="499681"/>
          </a:xfrm>
          <a:prstGeom prst="rect">
            <a:avLst/>
          </a:prstGeom>
        </p:spPr>
      </p:pic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B1E01B3C-A4B9-4FE2-8CB8-2EE9F540EA98}"/>
              </a:ext>
            </a:extLst>
          </p:cNvPr>
          <p:cNvSpPr txBox="1">
            <a:spLocks/>
          </p:cNvSpPr>
          <p:nvPr/>
        </p:nvSpPr>
        <p:spPr>
          <a:xfrm>
            <a:off x="1282353" y="6133290"/>
            <a:ext cx="8988822" cy="491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nl-NL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2"/>
                </a:solidFill>
              </a:rPr>
              <a:t>NPB BEL</a:t>
            </a:r>
            <a:r>
              <a:rPr lang="en-GB" sz="1400" b="1" dirty="0">
                <a:solidFill>
                  <a:schemeClr val="tx2"/>
                </a:solidFill>
              </a:rPr>
              <a:t>                          </a:t>
            </a:r>
            <a:r>
              <a:rPr lang="en-GB" sz="1400" dirty="0">
                <a:solidFill>
                  <a:schemeClr val="tx2"/>
                </a:solidFill>
              </a:rPr>
              <a:t> Composition                           </a:t>
            </a:r>
            <a:r>
              <a:rPr lang="en-GB" sz="1400" b="1" dirty="0">
                <a:solidFill>
                  <a:srgbClr val="C4B204"/>
                </a:solidFill>
              </a:rPr>
              <a:t>Organisation and </a:t>
            </a:r>
            <a:r>
              <a:rPr lang="en-GB" sz="1400" b="1" dirty="0" err="1">
                <a:solidFill>
                  <a:srgbClr val="C4B204"/>
                </a:solidFill>
              </a:rPr>
              <a:t>ressources</a:t>
            </a:r>
            <a:r>
              <a:rPr lang="en-GB" sz="1400" b="1" dirty="0">
                <a:solidFill>
                  <a:srgbClr val="C4B204"/>
                </a:solidFill>
              </a:rPr>
              <a:t>                          </a:t>
            </a:r>
            <a:r>
              <a:rPr lang="en-GB" sz="1400" dirty="0">
                <a:solidFill>
                  <a:srgbClr val="E61223"/>
                </a:solidFill>
              </a:rPr>
              <a:t>NPB reports</a:t>
            </a:r>
          </a:p>
        </p:txBody>
      </p:sp>
    </p:spTree>
    <p:extLst>
      <p:ext uri="{BB962C8B-B14F-4D97-AF65-F5344CB8AC3E}">
        <p14:creationId xmlns:p14="http://schemas.microsoft.com/office/powerpoint/2010/main" val="37216105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>
            <a:extLst>
              <a:ext uri="{FF2B5EF4-FFF2-40B4-BE49-F238E27FC236}">
                <a16:creationId xmlns:a16="http://schemas.microsoft.com/office/drawing/2014/main" id="{B746CD24-18FD-4932-899E-EDBB1E4A3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1111" y="1339735"/>
            <a:ext cx="10895999" cy="3975394"/>
          </a:xfrm>
        </p:spPr>
        <p:txBody>
          <a:bodyPr/>
          <a:lstStyle/>
          <a:p>
            <a:pPr>
              <a:spcBef>
                <a:spcPts val="2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2200" b="1" dirty="0" err="1">
                <a:latin typeface="+mj-lt"/>
              </a:rPr>
              <a:t>Macroeconomic</a:t>
            </a:r>
            <a:r>
              <a:rPr lang="fr-BE" sz="2200" b="1" dirty="0">
                <a:latin typeface="+mj-lt"/>
              </a:rPr>
              <a:t> data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1800" dirty="0" err="1">
                <a:latin typeface="+mj-lt"/>
              </a:rPr>
              <a:t>a.o</a:t>
            </a:r>
            <a:r>
              <a:rPr lang="fr-BE" sz="1800" dirty="0">
                <a:latin typeface="+mj-lt"/>
              </a:rPr>
              <a:t>. national </a:t>
            </a:r>
            <a:r>
              <a:rPr lang="fr-BE" sz="1800" dirty="0" err="1">
                <a:latin typeface="+mj-lt"/>
              </a:rPr>
              <a:t>accounts</a:t>
            </a:r>
            <a:r>
              <a:rPr lang="fr-BE" sz="1800" dirty="0">
                <a:latin typeface="+mj-lt"/>
              </a:rPr>
              <a:t>, AMECO, …</a:t>
            </a:r>
          </a:p>
          <a:p>
            <a:pPr>
              <a:spcBef>
                <a:spcPts val="2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2200" b="1" dirty="0" err="1">
                <a:latin typeface="+mj-lt"/>
              </a:rPr>
              <a:t>Sector-level</a:t>
            </a:r>
            <a:r>
              <a:rPr lang="fr-BE" sz="2200" b="1" dirty="0">
                <a:latin typeface="+mj-lt"/>
              </a:rPr>
              <a:t> data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1800" dirty="0">
                <a:latin typeface="+mj-lt"/>
              </a:rPr>
              <a:t>e.g. EU KLEMS</a:t>
            </a:r>
          </a:p>
          <a:p>
            <a:pPr>
              <a:spcBef>
                <a:spcPts val="2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2200" b="1" dirty="0" err="1">
                <a:latin typeface="+mj-lt"/>
              </a:rPr>
              <a:t>Regional</a:t>
            </a:r>
            <a:r>
              <a:rPr lang="fr-BE" sz="2200" b="1" dirty="0">
                <a:latin typeface="+mj-lt"/>
              </a:rPr>
              <a:t> data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1800" dirty="0" err="1">
                <a:latin typeface="+mj-lt"/>
              </a:rPr>
              <a:t>a.o</a:t>
            </a:r>
            <a:r>
              <a:rPr lang="fr-BE" sz="1800" dirty="0">
                <a:latin typeface="+mj-lt"/>
              </a:rPr>
              <a:t>. national </a:t>
            </a:r>
            <a:r>
              <a:rPr lang="fr-BE" sz="1800" dirty="0" err="1">
                <a:latin typeface="+mj-lt"/>
              </a:rPr>
              <a:t>accounts</a:t>
            </a:r>
            <a:endParaRPr lang="fr-BE" sz="1800" dirty="0">
              <a:latin typeface="+mj-lt"/>
            </a:endParaRPr>
          </a:p>
          <a:p>
            <a:pPr>
              <a:spcBef>
                <a:spcPts val="2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2200" b="1" dirty="0" err="1">
                <a:latin typeface="+mj-lt"/>
              </a:rPr>
              <a:t>Microeconomic</a:t>
            </a:r>
            <a:r>
              <a:rPr lang="fr-BE" sz="2200" b="1" dirty="0">
                <a:latin typeface="+mj-lt"/>
              </a:rPr>
              <a:t> data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1800" dirty="0">
                <a:latin typeface="+mj-lt"/>
              </a:rPr>
              <a:t>balance </a:t>
            </a:r>
            <a:r>
              <a:rPr lang="fr-BE" sz="1800" dirty="0" err="1">
                <a:latin typeface="+mj-lt"/>
              </a:rPr>
              <a:t>sheet</a:t>
            </a:r>
            <a:r>
              <a:rPr lang="fr-BE" sz="1800" dirty="0">
                <a:latin typeface="+mj-lt"/>
              </a:rPr>
              <a:t> information VAT transactions</a:t>
            </a:r>
          </a:p>
          <a:p>
            <a:pPr lvl="1">
              <a:spcBef>
                <a:spcPts val="1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1800" dirty="0">
                <a:latin typeface="+mj-lt"/>
              </a:rPr>
              <a:t>international transaction </a:t>
            </a:r>
            <a:r>
              <a:rPr lang="fr-BE" sz="1800" dirty="0" err="1">
                <a:latin typeface="+mj-lt"/>
              </a:rPr>
              <a:t>trade</a:t>
            </a:r>
            <a:r>
              <a:rPr lang="fr-BE" sz="1800" dirty="0">
                <a:latin typeface="+mj-lt"/>
              </a:rPr>
              <a:t> data and FDI </a:t>
            </a:r>
            <a:r>
              <a:rPr lang="fr-BE" sz="1800" dirty="0" err="1">
                <a:latin typeface="+mj-lt"/>
              </a:rPr>
              <a:t>survey</a:t>
            </a:r>
            <a:endParaRPr lang="fr-BE" sz="1800" dirty="0">
              <a:latin typeface="+mj-lt"/>
            </a:endParaRPr>
          </a:p>
          <a:p>
            <a:pPr lvl="1">
              <a:spcBef>
                <a:spcPts val="1000"/>
              </a:spcBef>
              <a:spcAft>
                <a:spcPts val="0"/>
              </a:spcAft>
              <a:buClr>
                <a:srgbClr val="D9C505"/>
              </a:buClr>
            </a:pPr>
            <a:r>
              <a:rPr lang="fr-BE" sz="1800" dirty="0" err="1">
                <a:latin typeface="+mj-lt"/>
              </a:rPr>
              <a:t>various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surveys</a:t>
            </a:r>
            <a:r>
              <a:rPr lang="fr-BE" sz="1800" dirty="0">
                <a:latin typeface="+mj-lt"/>
              </a:rPr>
              <a:t>: </a:t>
            </a:r>
            <a:r>
              <a:rPr lang="fr-BE" sz="1800" dirty="0" err="1">
                <a:latin typeface="+mj-lt"/>
              </a:rPr>
              <a:t>Prodcom</a:t>
            </a:r>
            <a:r>
              <a:rPr lang="fr-BE" sz="1800" dirty="0">
                <a:latin typeface="+mj-lt"/>
              </a:rPr>
              <a:t>, CIS, ad-hoc, …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14D63-C572-4A85-8865-53C6BCAB8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solidFill>
            <a:srgbClr val="FAF39A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8441D-2AFA-47CA-A911-D146860E01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D9C505">
              <a:alpha val="50000"/>
            </a:srgb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8154-53B2-48E1-BB41-513F56D2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7</a:t>
            </a:fld>
            <a:endParaRPr lang="nl-NL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809B93-BA99-4121-AA8D-32F8C917E8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solidFill>
            <a:srgbClr val="FAF39A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0E14A1-8787-40BA-80BC-C32CDD60EB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solidFill>
            <a:srgbClr val="D9C505">
              <a:alpha val="50000"/>
            </a:srgb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C5A762-490A-44BF-877E-D00CC85652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BE" b="1" dirty="0">
                <a:solidFill>
                  <a:srgbClr val="D9C505"/>
                </a:solidFill>
              </a:rPr>
              <a:t>Data ressources</a:t>
            </a:r>
            <a:endParaRPr lang="fr-BE" sz="2400" b="1" dirty="0">
              <a:solidFill>
                <a:srgbClr val="D9C505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428FF4-C631-48E1-8845-0215F1769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690" y="227731"/>
            <a:ext cx="1383620" cy="499681"/>
          </a:xfrm>
          <a:prstGeom prst="rect">
            <a:avLst/>
          </a:prstGeom>
        </p:spPr>
      </p:pic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48E2BC34-1423-4920-B2C0-4F7BB908957A}"/>
              </a:ext>
            </a:extLst>
          </p:cNvPr>
          <p:cNvSpPr txBox="1">
            <a:spLocks/>
          </p:cNvSpPr>
          <p:nvPr/>
        </p:nvSpPr>
        <p:spPr>
          <a:xfrm>
            <a:off x="1282353" y="6133290"/>
            <a:ext cx="8988822" cy="491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nl-NL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2"/>
                </a:solidFill>
              </a:rPr>
              <a:t>NPB BEL</a:t>
            </a:r>
            <a:r>
              <a:rPr lang="en-GB" sz="1400" b="1" dirty="0">
                <a:solidFill>
                  <a:schemeClr val="tx2"/>
                </a:solidFill>
              </a:rPr>
              <a:t>                          </a:t>
            </a:r>
            <a:r>
              <a:rPr lang="en-GB" sz="1400" dirty="0">
                <a:solidFill>
                  <a:schemeClr val="tx2"/>
                </a:solidFill>
              </a:rPr>
              <a:t> Composition                           </a:t>
            </a:r>
            <a:r>
              <a:rPr lang="en-GB" sz="1400" b="1" dirty="0">
                <a:solidFill>
                  <a:srgbClr val="C4B204"/>
                </a:solidFill>
              </a:rPr>
              <a:t>Organisation and </a:t>
            </a:r>
            <a:r>
              <a:rPr lang="en-GB" sz="1400" b="1" dirty="0" err="1">
                <a:solidFill>
                  <a:srgbClr val="C4B204"/>
                </a:solidFill>
              </a:rPr>
              <a:t>ressources</a:t>
            </a:r>
            <a:r>
              <a:rPr lang="en-GB" sz="1400" b="1" dirty="0">
                <a:solidFill>
                  <a:srgbClr val="C4B204"/>
                </a:solidFill>
              </a:rPr>
              <a:t>                          </a:t>
            </a:r>
            <a:r>
              <a:rPr lang="en-GB" sz="1400" dirty="0">
                <a:solidFill>
                  <a:srgbClr val="E61223"/>
                </a:solidFill>
              </a:rPr>
              <a:t>NPB reports</a:t>
            </a:r>
          </a:p>
        </p:txBody>
      </p:sp>
    </p:spTree>
    <p:extLst>
      <p:ext uri="{BB962C8B-B14F-4D97-AF65-F5344CB8AC3E}">
        <p14:creationId xmlns:p14="http://schemas.microsoft.com/office/powerpoint/2010/main" val="37224484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>
            <a:extLst>
              <a:ext uri="{FF2B5EF4-FFF2-40B4-BE49-F238E27FC236}">
                <a16:creationId xmlns:a16="http://schemas.microsoft.com/office/drawing/2014/main" id="{B746CD24-18FD-4932-899E-EDBB1E4A3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1111" y="1339735"/>
            <a:ext cx="10895999" cy="397539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2200" b="1" dirty="0">
                <a:latin typeface="+mj-lt"/>
              </a:rPr>
              <a:t>Discussion/</a:t>
            </a:r>
            <a:r>
              <a:rPr lang="fr-BE" sz="2200" b="1" dirty="0" err="1">
                <a:latin typeface="+mj-lt"/>
              </a:rPr>
              <a:t>approval</a:t>
            </a:r>
            <a:r>
              <a:rPr lang="fr-BE" sz="2200" b="1" dirty="0">
                <a:latin typeface="+mj-lt"/>
              </a:rPr>
              <a:t> of </a:t>
            </a:r>
            <a:r>
              <a:rPr lang="fr-BE" sz="2200" b="1" dirty="0" err="1">
                <a:latin typeface="+mj-lt"/>
              </a:rPr>
              <a:t>annual</a:t>
            </a:r>
            <a:r>
              <a:rPr lang="fr-BE" sz="2200" b="1" dirty="0">
                <a:latin typeface="+mj-lt"/>
              </a:rPr>
              <a:t> reports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1800" dirty="0" err="1">
                <a:latin typeface="+mj-lt"/>
              </a:rPr>
              <a:t>approved</a:t>
            </a:r>
            <a:r>
              <a:rPr lang="fr-BE" sz="1800" dirty="0">
                <a:latin typeface="+mj-lt"/>
              </a:rPr>
              <a:t> by the NPB 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1800" dirty="0" err="1">
                <a:latin typeface="+mj-lt"/>
              </a:rPr>
              <a:t>presented</a:t>
            </a:r>
            <a:r>
              <a:rPr lang="fr-BE" sz="1800" dirty="0">
                <a:latin typeface="+mj-lt"/>
              </a:rPr>
              <a:t> to social </a:t>
            </a:r>
            <a:r>
              <a:rPr lang="fr-BE" sz="1800" dirty="0" err="1">
                <a:latin typeface="+mj-lt"/>
              </a:rPr>
              <a:t>partners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through</a:t>
            </a:r>
            <a:r>
              <a:rPr lang="fr-BE" sz="1800" dirty="0">
                <a:latin typeface="+mj-lt"/>
              </a:rPr>
              <a:t> the CEC, </a:t>
            </a:r>
            <a:r>
              <a:rPr lang="fr-BE" sz="1800" dirty="0" err="1">
                <a:latin typeface="+mj-lt"/>
              </a:rPr>
              <a:t>with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possibility</a:t>
            </a:r>
            <a:r>
              <a:rPr lang="fr-BE" sz="1800" dirty="0">
                <a:latin typeface="+mj-lt"/>
              </a:rPr>
              <a:t> to append an Opinion</a:t>
            </a:r>
          </a:p>
          <a:p>
            <a:pPr>
              <a:spcBef>
                <a:spcPts val="35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2200" b="1" dirty="0">
                <a:latin typeface="+mj-lt"/>
              </a:rPr>
              <a:t>The first report : </a:t>
            </a:r>
            <a:r>
              <a:rPr lang="fr-BE" sz="2200" b="1" dirty="0" err="1">
                <a:latin typeface="+mj-lt"/>
              </a:rPr>
              <a:t>stylised</a:t>
            </a:r>
            <a:r>
              <a:rPr lang="fr-BE" sz="2200" b="1" dirty="0">
                <a:latin typeface="+mj-lt"/>
              </a:rPr>
              <a:t> </a:t>
            </a:r>
            <a:r>
              <a:rPr lang="fr-BE" sz="2200" b="1" dirty="0" err="1">
                <a:latin typeface="+mj-lt"/>
              </a:rPr>
              <a:t>facts</a:t>
            </a:r>
            <a:r>
              <a:rPr lang="fr-BE" sz="2200" b="1" dirty="0">
                <a:latin typeface="+mj-lt"/>
              </a:rPr>
              <a:t> and first discussions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1800" dirty="0">
                <a:latin typeface="+mj-lt"/>
              </a:rPr>
              <a:t>NB: the report </a:t>
            </a:r>
            <a:r>
              <a:rPr lang="fr-BE" sz="1800" dirty="0" err="1">
                <a:latin typeface="+mj-lt"/>
              </a:rPr>
              <a:t>will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be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published</a:t>
            </a:r>
            <a:r>
              <a:rPr lang="fr-BE" sz="1800" dirty="0">
                <a:latin typeface="+mj-lt"/>
              </a:rPr>
              <a:t> in </a:t>
            </a:r>
            <a:r>
              <a:rPr lang="fr-BE" sz="1800" dirty="0" err="1">
                <a:latin typeface="+mj-lt"/>
              </a:rPr>
              <a:t>December</a:t>
            </a:r>
            <a:r>
              <a:rPr lang="fr-BE" sz="1800" dirty="0">
                <a:latin typeface="+mj-lt"/>
              </a:rPr>
              <a:t> – </a:t>
            </a:r>
            <a:r>
              <a:rPr lang="fr-BE" sz="1800" dirty="0" err="1">
                <a:latin typeface="+mj-lt"/>
              </a:rPr>
              <a:t>still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under</a:t>
            </a:r>
            <a:r>
              <a:rPr lang="fr-BE" sz="1800" dirty="0">
                <a:latin typeface="+mj-lt"/>
              </a:rPr>
              <a:t> embargo</a:t>
            </a:r>
          </a:p>
          <a:p>
            <a:pPr>
              <a:spcBef>
                <a:spcPts val="35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2200" b="1" dirty="0" err="1">
                <a:latin typeface="+mj-lt"/>
              </a:rPr>
              <a:t>Forthcoming</a:t>
            </a:r>
            <a:r>
              <a:rPr lang="fr-BE" sz="2200" b="1" dirty="0">
                <a:latin typeface="+mj-lt"/>
              </a:rPr>
              <a:t> reports: drivers of </a:t>
            </a:r>
            <a:r>
              <a:rPr lang="fr-BE" sz="2200" b="1" dirty="0" err="1">
                <a:latin typeface="+mj-lt"/>
              </a:rPr>
              <a:t>productivity</a:t>
            </a:r>
            <a:r>
              <a:rPr lang="fr-BE" sz="2200" b="1" dirty="0">
                <a:latin typeface="+mj-lt"/>
              </a:rPr>
              <a:t> and </a:t>
            </a:r>
            <a:r>
              <a:rPr lang="fr-BE" sz="2200" b="1" dirty="0" err="1">
                <a:latin typeface="+mj-lt"/>
              </a:rPr>
              <a:t>competitiveness</a:t>
            </a:r>
            <a:endParaRPr lang="fr-BE" sz="2200" b="1" dirty="0">
              <a:latin typeface="+mj-lt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1800" dirty="0">
                <a:latin typeface="+mj-lt"/>
              </a:rPr>
              <a:t>to </a:t>
            </a:r>
            <a:r>
              <a:rPr lang="fr-BE" sz="1800" dirty="0" err="1">
                <a:latin typeface="+mj-lt"/>
              </a:rPr>
              <a:t>be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published</a:t>
            </a:r>
            <a:r>
              <a:rPr lang="fr-BE" sz="1800" dirty="0">
                <a:latin typeface="+mj-lt"/>
              </a:rPr>
              <a:t> in </a:t>
            </a:r>
            <a:r>
              <a:rPr lang="fr-BE" sz="1800" dirty="0" err="1">
                <a:latin typeface="+mj-lt"/>
              </a:rPr>
              <a:t>September</a:t>
            </a:r>
            <a:r>
              <a:rPr lang="fr-BE" sz="1800" dirty="0">
                <a:latin typeface="+mj-lt"/>
              </a:rPr>
              <a:t>, in line </a:t>
            </a:r>
            <a:r>
              <a:rPr lang="fr-BE" sz="1800" dirty="0" err="1">
                <a:latin typeface="+mj-lt"/>
              </a:rPr>
              <a:t>with</a:t>
            </a:r>
            <a:r>
              <a:rPr lang="fr-BE" sz="1800" dirty="0">
                <a:latin typeface="+mj-lt"/>
              </a:rPr>
              <a:t> the European </a:t>
            </a:r>
            <a:r>
              <a:rPr lang="fr-BE" sz="1800" dirty="0" err="1">
                <a:latin typeface="+mj-lt"/>
              </a:rPr>
              <a:t>Semester</a:t>
            </a:r>
            <a:r>
              <a:rPr lang="fr-BE" sz="1800" dirty="0">
                <a:latin typeface="+mj-lt"/>
              </a:rPr>
              <a:t> agenda</a:t>
            </a:r>
          </a:p>
          <a:p>
            <a:pPr lvl="1">
              <a:spcBef>
                <a:spcPts val="800"/>
              </a:spcBef>
              <a:spcAft>
                <a:spcPts val="0"/>
              </a:spcAft>
            </a:pPr>
            <a:endParaRPr lang="fr-BE" dirty="0"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14D63-C572-4A85-8865-53C6BCAB8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solidFill>
            <a:srgbClr val="EF818E"/>
          </a:solidFill>
        </p:spPr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8441D-2AFA-47CA-A911-D146860E01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E6122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8154-53B2-48E1-BB41-513F56D2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8</a:t>
            </a:fld>
            <a:endParaRPr lang="nl-NL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809B93-BA99-4121-AA8D-32F8C917E8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solidFill>
            <a:srgbClr val="EF818E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0E14A1-8787-40BA-80BC-C32CDD60EB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solidFill>
            <a:srgbClr val="E6122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C5A762-490A-44BF-877E-D00CC85652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BE" b="1" dirty="0">
                <a:solidFill>
                  <a:srgbClr val="FF0000"/>
                </a:solidFill>
              </a:rPr>
              <a:t>The NPB </a:t>
            </a:r>
            <a:r>
              <a:rPr lang="fr-BE" b="1" dirty="0" err="1">
                <a:solidFill>
                  <a:srgbClr val="FF0000"/>
                </a:solidFill>
              </a:rPr>
              <a:t>annual</a:t>
            </a:r>
            <a:r>
              <a:rPr lang="fr-BE" b="1" dirty="0">
                <a:solidFill>
                  <a:srgbClr val="FF0000"/>
                </a:solidFill>
              </a:rPr>
              <a:t> reports</a:t>
            </a:r>
            <a:endParaRPr lang="fr-BE" sz="2400" b="1" dirty="0">
              <a:solidFill>
                <a:srgbClr val="FF00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F3B1AB-6920-47BA-857C-47AB283417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690" y="227731"/>
            <a:ext cx="1383620" cy="499681"/>
          </a:xfrm>
          <a:prstGeom prst="rect">
            <a:avLst/>
          </a:prstGeom>
        </p:spPr>
      </p:pic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A9AB0061-EAF2-489A-A71E-4A5462C40402}"/>
              </a:ext>
            </a:extLst>
          </p:cNvPr>
          <p:cNvSpPr txBox="1">
            <a:spLocks/>
          </p:cNvSpPr>
          <p:nvPr/>
        </p:nvSpPr>
        <p:spPr>
          <a:xfrm>
            <a:off x="1282353" y="6133290"/>
            <a:ext cx="8988822" cy="491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nl-NL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2"/>
                </a:solidFill>
              </a:rPr>
              <a:t>NPB BEL</a:t>
            </a:r>
            <a:r>
              <a:rPr lang="en-GB" sz="1400" b="1" dirty="0">
                <a:solidFill>
                  <a:schemeClr val="tx2"/>
                </a:solidFill>
              </a:rPr>
              <a:t>                          </a:t>
            </a:r>
            <a:r>
              <a:rPr lang="en-GB" sz="1400" dirty="0">
                <a:solidFill>
                  <a:schemeClr val="tx2"/>
                </a:solidFill>
              </a:rPr>
              <a:t> Composition                           </a:t>
            </a:r>
            <a:r>
              <a:rPr lang="en-GB" sz="1400" dirty="0">
                <a:solidFill>
                  <a:srgbClr val="C4B204"/>
                </a:solidFill>
              </a:rPr>
              <a:t>Organisation and </a:t>
            </a:r>
            <a:r>
              <a:rPr lang="en-GB" sz="1400" dirty="0" err="1">
                <a:solidFill>
                  <a:srgbClr val="C4B204"/>
                </a:solidFill>
              </a:rPr>
              <a:t>ressources</a:t>
            </a:r>
            <a:r>
              <a:rPr lang="en-GB" sz="1400" dirty="0">
                <a:solidFill>
                  <a:srgbClr val="C4B204"/>
                </a:solidFill>
              </a:rPr>
              <a:t>                          </a:t>
            </a:r>
            <a:r>
              <a:rPr lang="en-GB" sz="1400" b="1" dirty="0">
                <a:solidFill>
                  <a:srgbClr val="E61223"/>
                </a:solidFill>
              </a:rPr>
              <a:t>NPB reports</a:t>
            </a:r>
          </a:p>
        </p:txBody>
      </p:sp>
    </p:spTree>
    <p:extLst>
      <p:ext uri="{BB962C8B-B14F-4D97-AF65-F5344CB8AC3E}">
        <p14:creationId xmlns:p14="http://schemas.microsoft.com/office/powerpoint/2010/main" val="16530278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>
            <a:extLst>
              <a:ext uri="{FF2B5EF4-FFF2-40B4-BE49-F238E27FC236}">
                <a16:creationId xmlns:a16="http://schemas.microsoft.com/office/drawing/2014/main" id="{B746CD24-18FD-4932-899E-EDBB1E4A3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1111" y="1339735"/>
            <a:ext cx="10895999" cy="3975394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2200" b="1" dirty="0" err="1">
                <a:latin typeface="+mj-lt"/>
              </a:rPr>
              <a:t>Definition</a:t>
            </a:r>
            <a:r>
              <a:rPr lang="fr-BE" sz="2200" b="1" dirty="0">
                <a:latin typeface="+mj-lt"/>
              </a:rPr>
              <a:t> of </a:t>
            </a:r>
            <a:r>
              <a:rPr lang="fr-BE" sz="2200" b="1" dirty="0" err="1">
                <a:latin typeface="+mj-lt"/>
              </a:rPr>
              <a:t>productivity</a:t>
            </a:r>
            <a:r>
              <a:rPr lang="fr-BE" sz="2200" b="1" dirty="0">
                <a:latin typeface="+mj-lt"/>
              </a:rPr>
              <a:t> and </a:t>
            </a:r>
            <a:r>
              <a:rPr lang="fr-BE" sz="2200" b="1" dirty="0" err="1">
                <a:latin typeface="+mj-lt"/>
              </a:rPr>
              <a:t>competitiveness</a:t>
            </a:r>
            <a:r>
              <a:rPr lang="fr-BE" sz="2200" b="1" dirty="0">
                <a:latin typeface="+mj-lt"/>
              </a:rPr>
              <a:t> concepts 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1800" dirty="0">
                <a:latin typeface="+mj-lt"/>
              </a:rPr>
              <a:t>and relation </a:t>
            </a:r>
            <a:r>
              <a:rPr lang="fr-BE" sz="1800" dirty="0" err="1">
                <a:latin typeface="+mj-lt"/>
              </a:rPr>
              <a:t>between</a:t>
            </a:r>
            <a:r>
              <a:rPr lang="fr-BE" sz="1800" dirty="0">
                <a:latin typeface="+mj-lt"/>
              </a:rPr>
              <a:t> the </a:t>
            </a:r>
            <a:r>
              <a:rPr lang="fr-BE" sz="1800" dirty="0" err="1">
                <a:latin typeface="+mj-lt"/>
              </a:rPr>
              <a:t>various</a:t>
            </a:r>
            <a:r>
              <a:rPr lang="fr-BE" sz="1800" dirty="0">
                <a:latin typeface="+mj-lt"/>
              </a:rPr>
              <a:t> concepts</a:t>
            </a:r>
          </a:p>
          <a:p>
            <a:pPr>
              <a:spcBef>
                <a:spcPts val="35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2200" b="1" dirty="0" err="1">
                <a:latin typeface="+mj-lt"/>
              </a:rPr>
              <a:t>Stylised</a:t>
            </a:r>
            <a:r>
              <a:rPr lang="fr-BE" sz="2200" b="1" dirty="0">
                <a:latin typeface="+mj-lt"/>
              </a:rPr>
              <a:t> </a:t>
            </a:r>
            <a:r>
              <a:rPr lang="fr-BE" sz="2200" b="1" dirty="0" err="1">
                <a:latin typeface="+mj-lt"/>
              </a:rPr>
              <a:t>facts</a:t>
            </a:r>
            <a:r>
              <a:rPr lang="fr-BE" sz="2200" b="1" dirty="0">
                <a:latin typeface="+mj-lt"/>
              </a:rPr>
              <a:t> on the </a:t>
            </a:r>
            <a:r>
              <a:rPr lang="fr-BE" sz="2200" b="1" dirty="0" err="1">
                <a:latin typeface="+mj-lt"/>
              </a:rPr>
              <a:t>evolution</a:t>
            </a:r>
            <a:r>
              <a:rPr lang="fr-BE" sz="2200" b="1" dirty="0">
                <a:latin typeface="+mj-lt"/>
              </a:rPr>
              <a:t> of </a:t>
            </a:r>
            <a:r>
              <a:rPr lang="fr-BE" sz="2200" b="1" dirty="0" err="1">
                <a:latin typeface="+mj-lt"/>
              </a:rPr>
              <a:t>productivity</a:t>
            </a:r>
            <a:r>
              <a:rPr lang="fr-BE" sz="2200" b="1" dirty="0">
                <a:latin typeface="+mj-lt"/>
              </a:rPr>
              <a:t> in Belgium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1800" dirty="0">
                <a:latin typeface="+mj-lt"/>
              </a:rPr>
              <a:t>in light of international </a:t>
            </a:r>
            <a:r>
              <a:rPr lang="fr-BE" sz="1800" dirty="0" err="1">
                <a:latin typeface="+mj-lt"/>
              </a:rPr>
              <a:t>comparison</a:t>
            </a:r>
            <a:r>
              <a:rPr lang="fr-BE" sz="1800" dirty="0">
                <a:latin typeface="+mj-lt"/>
              </a:rPr>
              <a:t>, </a:t>
            </a:r>
            <a:r>
              <a:rPr lang="fr-BE" sz="1800" dirty="0" err="1">
                <a:latin typeface="+mj-lt"/>
              </a:rPr>
              <a:t>sector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developments</a:t>
            </a:r>
            <a:r>
              <a:rPr lang="fr-BE" sz="1800" dirty="0">
                <a:latin typeface="+mj-lt"/>
              </a:rPr>
              <a:t>, and </a:t>
            </a:r>
            <a:r>
              <a:rPr lang="fr-BE" sz="1800" dirty="0" err="1">
                <a:latin typeface="+mj-lt"/>
              </a:rPr>
              <a:t>firm-level</a:t>
            </a:r>
            <a:r>
              <a:rPr lang="fr-BE" sz="1800" dirty="0">
                <a:latin typeface="+mj-lt"/>
              </a:rPr>
              <a:t> </a:t>
            </a:r>
            <a:r>
              <a:rPr lang="fr-BE" sz="1800" dirty="0" err="1">
                <a:latin typeface="+mj-lt"/>
              </a:rPr>
              <a:t>dynamics</a:t>
            </a:r>
            <a:endParaRPr lang="fr-BE" sz="1800" dirty="0">
              <a:latin typeface="+mj-lt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1800" dirty="0" err="1">
                <a:latin typeface="+mj-lt"/>
              </a:rPr>
              <a:t>considering</a:t>
            </a:r>
            <a:r>
              <a:rPr lang="fr-BE" sz="1800" dirty="0">
                <a:latin typeface="+mj-lt"/>
              </a:rPr>
              <a:t> the </a:t>
            </a:r>
            <a:r>
              <a:rPr lang="fr-BE" sz="1800" dirty="0" err="1">
                <a:latin typeface="+mj-lt"/>
              </a:rPr>
              <a:t>role</a:t>
            </a:r>
            <a:r>
              <a:rPr lang="fr-BE" sz="1800" dirty="0">
                <a:latin typeface="+mj-lt"/>
              </a:rPr>
              <a:t> of capital </a:t>
            </a:r>
            <a:r>
              <a:rPr lang="fr-BE" sz="1800" dirty="0" err="1">
                <a:latin typeface="+mj-lt"/>
              </a:rPr>
              <a:t>deepening</a:t>
            </a:r>
            <a:r>
              <a:rPr lang="fr-BE" sz="1800" dirty="0">
                <a:latin typeface="+mj-lt"/>
              </a:rPr>
              <a:t>, </a:t>
            </a:r>
            <a:r>
              <a:rPr lang="fr-BE" sz="1800" dirty="0" err="1">
                <a:latin typeface="+mj-lt"/>
              </a:rPr>
              <a:t>sector</a:t>
            </a:r>
            <a:r>
              <a:rPr lang="fr-BE" sz="1800" dirty="0">
                <a:latin typeface="+mj-lt"/>
              </a:rPr>
              <a:t> composition, and globalisation</a:t>
            </a:r>
          </a:p>
          <a:p>
            <a:pPr>
              <a:spcBef>
                <a:spcPts val="35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2200" b="1" dirty="0">
                <a:latin typeface="+mj-lt"/>
              </a:rPr>
              <a:t>Drivers of </a:t>
            </a:r>
            <a:r>
              <a:rPr lang="fr-BE" sz="2200" b="1" dirty="0" err="1">
                <a:latin typeface="+mj-lt"/>
              </a:rPr>
              <a:t>productivity</a:t>
            </a:r>
            <a:r>
              <a:rPr lang="fr-BE" sz="2200" b="1" dirty="0">
                <a:latin typeface="+mj-lt"/>
              </a:rPr>
              <a:t> and </a:t>
            </a:r>
            <a:r>
              <a:rPr lang="fr-BE" sz="2200" b="1" dirty="0" err="1">
                <a:latin typeface="+mj-lt"/>
              </a:rPr>
              <a:t>competitiveness</a:t>
            </a:r>
            <a:endParaRPr lang="fr-BE" sz="2200" b="1" dirty="0">
              <a:latin typeface="+mj-lt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E61223"/>
              </a:buClr>
            </a:pPr>
            <a:r>
              <a:rPr lang="fr-BE" sz="1800" dirty="0">
                <a:latin typeface="+mj-lt"/>
              </a:rPr>
              <a:t>discussion of </a:t>
            </a:r>
            <a:r>
              <a:rPr lang="fr-BE" sz="1800" dirty="0" err="1">
                <a:latin typeface="+mj-lt"/>
              </a:rPr>
              <a:t>potential</a:t>
            </a:r>
            <a:r>
              <a:rPr lang="fr-BE" sz="1800" dirty="0">
                <a:latin typeface="+mj-lt"/>
              </a:rPr>
              <a:t> drivers and </a:t>
            </a:r>
            <a:r>
              <a:rPr lang="fr-BE" sz="1800" dirty="0" err="1">
                <a:latin typeface="+mj-lt"/>
              </a:rPr>
              <a:t>their</a:t>
            </a:r>
            <a:r>
              <a:rPr lang="fr-BE" sz="1800" dirty="0">
                <a:latin typeface="+mj-lt"/>
              </a:rPr>
              <a:t> interactions</a:t>
            </a:r>
          </a:p>
          <a:p>
            <a:pPr lvl="1">
              <a:spcBef>
                <a:spcPts val="800"/>
              </a:spcBef>
              <a:spcAft>
                <a:spcPts val="0"/>
              </a:spcAft>
            </a:pPr>
            <a:endParaRPr lang="fr-BE" sz="1800" dirty="0"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14D63-C572-4A85-8865-53C6BCAB8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solidFill>
            <a:srgbClr val="EF818E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8441D-2AFA-47CA-A911-D146860E01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E6122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8154-53B2-48E1-BB41-513F56D2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5DC5B-6873-43DB-ADC7-B15ACCE0DFDB}" type="slidenum">
              <a:rPr lang="nl-NL" noProof="0" smtClean="0"/>
              <a:t>9</a:t>
            </a:fld>
            <a:endParaRPr lang="nl-NL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809B93-BA99-4121-AA8D-32F8C917E8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solidFill>
            <a:srgbClr val="EF818E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0E14A1-8787-40BA-80BC-C32CDD60EB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solidFill>
            <a:srgbClr val="E6122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FC5A762-490A-44BF-877E-D00CC85652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BE" b="1" dirty="0">
                <a:solidFill>
                  <a:srgbClr val="FF0000"/>
                </a:solidFill>
              </a:rPr>
              <a:t>The first </a:t>
            </a:r>
            <a:r>
              <a:rPr lang="fr-BE" b="1" dirty="0" err="1">
                <a:solidFill>
                  <a:srgbClr val="FF0000"/>
                </a:solidFill>
              </a:rPr>
              <a:t>Belgian</a:t>
            </a:r>
            <a:r>
              <a:rPr lang="fr-BE" b="1" dirty="0">
                <a:solidFill>
                  <a:srgbClr val="FF0000"/>
                </a:solidFill>
              </a:rPr>
              <a:t> NPB report</a:t>
            </a:r>
            <a:endParaRPr lang="fr-BE" sz="2400" b="1" dirty="0">
              <a:solidFill>
                <a:srgbClr val="FF00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F3B1AB-6920-47BA-857C-47AB283417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690" y="227731"/>
            <a:ext cx="1383620" cy="499681"/>
          </a:xfrm>
          <a:prstGeom prst="rect">
            <a:avLst/>
          </a:prstGeom>
        </p:spPr>
      </p:pic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D6D0609D-F626-410A-A70A-D963825330A6}"/>
              </a:ext>
            </a:extLst>
          </p:cNvPr>
          <p:cNvSpPr txBox="1">
            <a:spLocks/>
          </p:cNvSpPr>
          <p:nvPr/>
        </p:nvSpPr>
        <p:spPr>
          <a:xfrm>
            <a:off x="1282353" y="6133290"/>
            <a:ext cx="8988822" cy="491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nl-NL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2"/>
                </a:solidFill>
              </a:rPr>
              <a:t>NPB BEL</a:t>
            </a:r>
            <a:r>
              <a:rPr lang="en-GB" sz="1400" b="1" dirty="0">
                <a:solidFill>
                  <a:schemeClr val="tx2"/>
                </a:solidFill>
              </a:rPr>
              <a:t>                          </a:t>
            </a:r>
            <a:r>
              <a:rPr lang="en-GB" sz="1400" dirty="0">
                <a:solidFill>
                  <a:schemeClr val="tx2"/>
                </a:solidFill>
              </a:rPr>
              <a:t> Composition                           </a:t>
            </a:r>
            <a:r>
              <a:rPr lang="en-GB" sz="1400" dirty="0">
                <a:solidFill>
                  <a:srgbClr val="C4B204"/>
                </a:solidFill>
              </a:rPr>
              <a:t>Organisation and </a:t>
            </a:r>
            <a:r>
              <a:rPr lang="en-GB" sz="1400" dirty="0" err="1">
                <a:solidFill>
                  <a:srgbClr val="C4B204"/>
                </a:solidFill>
              </a:rPr>
              <a:t>ressources</a:t>
            </a:r>
            <a:r>
              <a:rPr lang="en-GB" sz="1400" dirty="0">
                <a:solidFill>
                  <a:srgbClr val="C4B204"/>
                </a:solidFill>
              </a:rPr>
              <a:t>                          </a:t>
            </a:r>
            <a:r>
              <a:rPr lang="en-GB" sz="1400" b="1" dirty="0">
                <a:solidFill>
                  <a:srgbClr val="E61223"/>
                </a:solidFill>
              </a:rPr>
              <a:t>NPB reports</a:t>
            </a:r>
          </a:p>
        </p:txBody>
      </p:sp>
    </p:spTree>
    <p:extLst>
      <p:ext uri="{BB962C8B-B14F-4D97-AF65-F5344CB8AC3E}">
        <p14:creationId xmlns:p14="http://schemas.microsoft.com/office/powerpoint/2010/main" val="16892381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tie">
  <a:themeElements>
    <a:clrScheme name="Nationale Bank van België">
      <a:dk1>
        <a:sysClr val="windowText" lastClr="000000"/>
      </a:dk1>
      <a:lt1>
        <a:sysClr val="window" lastClr="FFFFFF"/>
      </a:lt1>
      <a:dk2>
        <a:srgbClr val="333333"/>
      </a:dk2>
      <a:lt2>
        <a:srgbClr val="E9E9E9"/>
      </a:lt2>
      <a:accent1>
        <a:srgbClr val="0076C8"/>
      </a:accent1>
      <a:accent2>
        <a:srgbClr val="004B9C"/>
      </a:accent2>
      <a:accent3>
        <a:srgbClr val="8F0039"/>
      </a:accent3>
      <a:accent4>
        <a:srgbClr val="62315A"/>
      </a:accent4>
      <a:accent5>
        <a:srgbClr val="007F31"/>
      </a:accent5>
      <a:accent6>
        <a:srgbClr val="FFA500"/>
      </a:accent6>
      <a:hlink>
        <a:srgbClr val="0076C8"/>
      </a:hlink>
      <a:folHlink>
        <a:srgbClr val="333333"/>
      </a:folHlink>
    </a:clrScheme>
    <a:fontScheme name="Segoe UI (Light)">
      <a:majorFont>
        <a:latin typeface="Segoe UI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144000" tIns="144000" rIns="144000" bIns="144000" rtlCol="0" anchor="ctr"/>
      <a:lstStyle>
        <a:defPPr algn="ctr">
          <a:defRPr sz="16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accent1"/>
          </a:solidFill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800" b="0" noProof="0" dirty="0">
            <a:solidFill>
              <a:srgbClr val="0076C8"/>
            </a:solidFill>
            <a:latin typeface="Segoe UI Semibold" panose="020B0702040204020203" pitchFamily="34" charset="0"/>
            <a:cs typeface="Segoe UI Semibold" panose="020B07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IME_151019.potx" id="{AC420520-66D0-43A6-A318-60F102036BA6}" vid="{95D46D91-5AE0-4913-B0E5-18764A3C638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LIME_151019</Template>
  <TotalTime>947</TotalTime>
  <Words>490</Words>
  <Application>Microsoft Office PowerPoint</Application>
  <PresentationFormat>Widescreen</PresentationFormat>
  <Paragraphs>106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Montserrat Light</vt:lpstr>
      <vt:lpstr>Segoe UI</vt:lpstr>
      <vt:lpstr>Segoe UI Light</vt:lpstr>
      <vt:lpstr>Segoe UI Semibold</vt:lpstr>
      <vt:lpstr>Wingdings</vt:lpstr>
      <vt:lpstr>Presentatie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Fuss</dc:creator>
  <cp:lastModifiedBy>Fuss Catherine</cp:lastModifiedBy>
  <cp:revision>61</cp:revision>
  <cp:lastPrinted>2019-10-08T15:00:05Z</cp:lastPrinted>
  <dcterms:created xsi:type="dcterms:W3CDTF">2019-10-02T07:31:07Z</dcterms:created>
  <dcterms:modified xsi:type="dcterms:W3CDTF">2019-10-10T12:30:25Z</dcterms:modified>
</cp:coreProperties>
</file>